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90" r:id="rId3"/>
    <p:sldId id="263" r:id="rId4"/>
    <p:sldId id="258" r:id="rId5"/>
    <p:sldId id="266" r:id="rId6"/>
    <p:sldId id="291" r:id="rId7"/>
    <p:sldId id="294" r:id="rId8"/>
    <p:sldId id="296" r:id="rId9"/>
    <p:sldId id="286" r:id="rId10"/>
    <p:sldId id="284" r:id="rId11"/>
    <p:sldId id="289" r:id="rId12"/>
    <p:sldId id="267" r:id="rId13"/>
    <p:sldId id="288" r:id="rId14"/>
    <p:sldId id="268" r:id="rId15"/>
    <p:sldId id="276" r:id="rId16"/>
    <p:sldId id="285" r:id="rId17"/>
    <p:sldId id="28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55C2C-2B55-4A31-B91D-4B30D6C012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83BB602-8E6E-4BF5-AF93-EC5C5ABC8A75}">
      <dgm:prSet phldrT="[Testo]"/>
      <dgm:spPr/>
      <dgm:t>
        <a:bodyPr/>
        <a:lstStyle/>
        <a:p>
          <a:r>
            <a:rPr lang="it-IT" dirty="0" smtClean="0"/>
            <a:t>Direttore Generale</a:t>
          </a:r>
          <a:endParaRPr lang="it-IT" dirty="0"/>
        </a:p>
      </dgm:t>
    </dgm:pt>
    <dgm:pt modelId="{1745FB5F-0EA2-4BD6-8298-C931C34DCF37}" type="parTrans" cxnId="{BDE860AD-C81D-46EA-A8AA-A6C76BCB3A89}">
      <dgm:prSet/>
      <dgm:spPr/>
      <dgm:t>
        <a:bodyPr/>
        <a:lstStyle/>
        <a:p>
          <a:endParaRPr lang="it-IT"/>
        </a:p>
      </dgm:t>
    </dgm:pt>
    <dgm:pt modelId="{6EE6B519-99A1-42BB-BF1E-4C4C418FEFCB}" type="sibTrans" cxnId="{BDE860AD-C81D-46EA-A8AA-A6C76BCB3A89}">
      <dgm:prSet/>
      <dgm:spPr/>
      <dgm:t>
        <a:bodyPr/>
        <a:lstStyle/>
        <a:p>
          <a:endParaRPr lang="it-IT"/>
        </a:p>
      </dgm:t>
    </dgm:pt>
    <dgm:pt modelId="{D7061007-C6F6-4557-9046-1466CDD4C49E}">
      <dgm:prSet phldrT="[Testo]"/>
      <dgm:spPr/>
      <dgm:t>
        <a:bodyPr/>
        <a:lstStyle/>
        <a:p>
          <a:r>
            <a:rPr lang="it-IT" dirty="0" smtClean="0"/>
            <a:t>Direttore/Dirigente Responsabile UOC/UOSD</a:t>
          </a:r>
          <a:endParaRPr lang="it-IT" dirty="0"/>
        </a:p>
      </dgm:t>
    </dgm:pt>
    <dgm:pt modelId="{20DB2312-6566-4A0A-B026-D741295526BE}" type="parTrans" cxnId="{C2DC2DC2-2A24-4B5B-82CD-18EB652672DA}">
      <dgm:prSet/>
      <dgm:spPr/>
      <dgm:t>
        <a:bodyPr/>
        <a:lstStyle/>
        <a:p>
          <a:endParaRPr lang="it-IT"/>
        </a:p>
      </dgm:t>
    </dgm:pt>
    <dgm:pt modelId="{BA38682B-8EDF-44FB-81BF-DE28D5A20C18}" type="sibTrans" cxnId="{C2DC2DC2-2A24-4B5B-82CD-18EB652672DA}">
      <dgm:prSet/>
      <dgm:spPr/>
      <dgm:t>
        <a:bodyPr/>
        <a:lstStyle/>
        <a:p>
          <a:endParaRPr lang="it-IT"/>
        </a:p>
      </dgm:t>
    </dgm:pt>
    <dgm:pt modelId="{D9F675D3-23EC-4FAC-8968-1F214D289F62}">
      <dgm:prSet phldrT="[Testo]"/>
      <dgm:spPr/>
      <dgm:t>
        <a:bodyPr/>
        <a:lstStyle/>
        <a:p>
          <a:r>
            <a:rPr lang="it-IT" dirty="0" smtClean="0"/>
            <a:t>Direttore/Dirigente Responsabile UOC/UOSD</a:t>
          </a:r>
          <a:endParaRPr lang="it-IT" dirty="0"/>
        </a:p>
      </dgm:t>
    </dgm:pt>
    <dgm:pt modelId="{9250815A-0D46-4943-8B53-852DD8A8B43A}" type="parTrans" cxnId="{D4DC2021-7093-4941-B827-AFA0FCB6D4BE}">
      <dgm:prSet/>
      <dgm:spPr/>
      <dgm:t>
        <a:bodyPr/>
        <a:lstStyle/>
        <a:p>
          <a:endParaRPr lang="it-IT"/>
        </a:p>
      </dgm:t>
    </dgm:pt>
    <dgm:pt modelId="{F1E2EB6D-2127-4DB9-956D-862C81223AA1}" type="sibTrans" cxnId="{D4DC2021-7093-4941-B827-AFA0FCB6D4BE}">
      <dgm:prSet/>
      <dgm:spPr/>
      <dgm:t>
        <a:bodyPr/>
        <a:lstStyle/>
        <a:p>
          <a:endParaRPr lang="it-IT"/>
        </a:p>
      </dgm:t>
    </dgm:pt>
    <dgm:pt modelId="{BBFDEC63-E625-4C2E-BA61-1400A67B22DB}">
      <dgm:prSet/>
      <dgm:spPr/>
      <dgm:t>
        <a:bodyPr/>
        <a:lstStyle/>
        <a:p>
          <a:r>
            <a:rPr lang="it-IT" dirty="0" smtClean="0"/>
            <a:t>Direttore/Dirigente Responsabile UOC/UOSD</a:t>
          </a:r>
          <a:endParaRPr lang="it-IT" dirty="0"/>
        </a:p>
      </dgm:t>
    </dgm:pt>
    <dgm:pt modelId="{6AE95345-6A61-4063-A702-B4220B44EBDF}" type="parTrans" cxnId="{71B4060C-41EF-4C9E-A84E-1A594921DF55}">
      <dgm:prSet/>
      <dgm:spPr/>
      <dgm:t>
        <a:bodyPr/>
        <a:lstStyle/>
        <a:p>
          <a:endParaRPr lang="it-IT"/>
        </a:p>
      </dgm:t>
    </dgm:pt>
    <dgm:pt modelId="{0F92F446-E7EA-4CAB-8965-BE0E1EB0205A}" type="sibTrans" cxnId="{71B4060C-41EF-4C9E-A84E-1A594921DF55}">
      <dgm:prSet/>
      <dgm:spPr/>
      <dgm:t>
        <a:bodyPr/>
        <a:lstStyle/>
        <a:p>
          <a:endParaRPr lang="it-IT"/>
        </a:p>
      </dgm:t>
    </dgm:pt>
    <dgm:pt modelId="{DC429B7E-CAD8-4543-BD2A-5C5B8A77F9B9}">
      <dgm:prSet/>
      <dgm:spPr/>
      <dgm:t>
        <a:bodyPr/>
        <a:lstStyle/>
        <a:p>
          <a:r>
            <a:rPr lang="it-IT" dirty="0" smtClean="0"/>
            <a:t>Personale Area Dirigenziale e Area Comparto</a:t>
          </a:r>
          <a:endParaRPr lang="it-IT" dirty="0"/>
        </a:p>
      </dgm:t>
    </dgm:pt>
    <dgm:pt modelId="{8BE6DD34-CAA9-4076-944F-7C48B04A7B53}" type="parTrans" cxnId="{9E8B9C9A-E7A2-45F2-99E7-4E6D66B047FC}">
      <dgm:prSet/>
      <dgm:spPr/>
      <dgm:t>
        <a:bodyPr/>
        <a:lstStyle/>
        <a:p>
          <a:endParaRPr lang="it-IT"/>
        </a:p>
      </dgm:t>
    </dgm:pt>
    <dgm:pt modelId="{76F2E197-3C54-4BBF-B163-C64146BD61F8}" type="sibTrans" cxnId="{9E8B9C9A-E7A2-45F2-99E7-4E6D66B047FC}">
      <dgm:prSet/>
      <dgm:spPr/>
      <dgm:t>
        <a:bodyPr/>
        <a:lstStyle/>
        <a:p>
          <a:endParaRPr lang="it-IT"/>
        </a:p>
      </dgm:t>
    </dgm:pt>
    <dgm:pt modelId="{5E0122BD-8F93-4B33-B3C9-F175D25EDC6E}">
      <dgm:prSet/>
      <dgm:spPr/>
      <dgm:t>
        <a:bodyPr/>
        <a:lstStyle/>
        <a:p>
          <a:r>
            <a:rPr lang="it-IT" dirty="0" smtClean="0"/>
            <a:t>Personale Area Dirigenziale e Area Comparto</a:t>
          </a:r>
          <a:endParaRPr lang="it-IT" dirty="0"/>
        </a:p>
      </dgm:t>
    </dgm:pt>
    <dgm:pt modelId="{0C68BAEC-D9E7-48C1-8813-14787101784B}" type="parTrans" cxnId="{85FFA7EC-0623-4692-87CE-CF2F449D0405}">
      <dgm:prSet/>
      <dgm:spPr/>
      <dgm:t>
        <a:bodyPr/>
        <a:lstStyle/>
        <a:p>
          <a:endParaRPr lang="it-IT"/>
        </a:p>
      </dgm:t>
    </dgm:pt>
    <dgm:pt modelId="{D9B2F7A1-E88B-4339-ABDD-B8E4407F5552}" type="sibTrans" cxnId="{85FFA7EC-0623-4692-87CE-CF2F449D0405}">
      <dgm:prSet/>
      <dgm:spPr/>
      <dgm:t>
        <a:bodyPr/>
        <a:lstStyle/>
        <a:p>
          <a:endParaRPr lang="it-IT"/>
        </a:p>
      </dgm:t>
    </dgm:pt>
    <dgm:pt modelId="{19E67089-BB90-4626-B547-25F35281FE73}">
      <dgm:prSet/>
      <dgm:spPr/>
      <dgm:t>
        <a:bodyPr/>
        <a:lstStyle/>
        <a:p>
          <a:r>
            <a:rPr lang="it-IT" dirty="0" smtClean="0"/>
            <a:t>Personale Area Dirigenziale e Area Comparto</a:t>
          </a:r>
          <a:endParaRPr lang="it-IT" dirty="0"/>
        </a:p>
      </dgm:t>
    </dgm:pt>
    <dgm:pt modelId="{7A0624CE-2117-4AC5-BF7A-63D6A61BF6C5}" type="parTrans" cxnId="{6E438CB8-A238-4106-A88A-880143D790C8}">
      <dgm:prSet/>
      <dgm:spPr/>
      <dgm:t>
        <a:bodyPr/>
        <a:lstStyle/>
        <a:p>
          <a:endParaRPr lang="it-IT"/>
        </a:p>
      </dgm:t>
    </dgm:pt>
    <dgm:pt modelId="{DCB33955-1138-4932-BE4F-107508EA97A5}" type="sibTrans" cxnId="{6E438CB8-A238-4106-A88A-880143D790C8}">
      <dgm:prSet/>
      <dgm:spPr/>
      <dgm:t>
        <a:bodyPr/>
        <a:lstStyle/>
        <a:p>
          <a:endParaRPr lang="it-IT"/>
        </a:p>
      </dgm:t>
    </dgm:pt>
    <dgm:pt modelId="{1A78AEEF-7ACD-4C5B-8A17-6A8DA5C1C6EE}" type="pres">
      <dgm:prSet presAssocID="{31655C2C-2B55-4A31-B91D-4B30D6C012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76D0B072-3FD7-4F9D-A9CC-8E00C243B683}" type="pres">
      <dgm:prSet presAssocID="{B83BB602-8E6E-4BF5-AF93-EC5C5ABC8A75}" presName="hierRoot1" presStyleCnt="0">
        <dgm:presLayoutVars>
          <dgm:hierBranch val="init"/>
        </dgm:presLayoutVars>
      </dgm:prSet>
      <dgm:spPr/>
    </dgm:pt>
    <dgm:pt modelId="{BA9CDBC2-5872-490B-A14D-162AE72C1DBF}" type="pres">
      <dgm:prSet presAssocID="{B83BB602-8E6E-4BF5-AF93-EC5C5ABC8A75}" presName="rootComposite1" presStyleCnt="0"/>
      <dgm:spPr/>
    </dgm:pt>
    <dgm:pt modelId="{745C0C30-9778-4A6E-9327-938971842176}" type="pres">
      <dgm:prSet presAssocID="{B83BB602-8E6E-4BF5-AF93-EC5C5ABC8A7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C7A05B6-8608-4F4D-8FFD-3C8268DBF334}" type="pres">
      <dgm:prSet presAssocID="{B83BB602-8E6E-4BF5-AF93-EC5C5ABC8A75}" presName="rootConnector1" presStyleLbl="node1" presStyleIdx="0" presStyleCnt="0"/>
      <dgm:spPr/>
      <dgm:t>
        <a:bodyPr/>
        <a:lstStyle/>
        <a:p>
          <a:endParaRPr lang="it-IT"/>
        </a:p>
      </dgm:t>
    </dgm:pt>
    <dgm:pt modelId="{CF3269EF-C8CE-4C81-B061-FDE5BDFC4E31}" type="pres">
      <dgm:prSet presAssocID="{B83BB602-8E6E-4BF5-AF93-EC5C5ABC8A75}" presName="hierChild2" presStyleCnt="0"/>
      <dgm:spPr/>
    </dgm:pt>
    <dgm:pt modelId="{76626B4F-2B08-4BA1-8BBE-C7F1639BAB43}" type="pres">
      <dgm:prSet presAssocID="{20DB2312-6566-4A0A-B026-D741295526BE}" presName="Name37" presStyleLbl="parChTrans1D2" presStyleIdx="0" presStyleCnt="3"/>
      <dgm:spPr/>
      <dgm:t>
        <a:bodyPr/>
        <a:lstStyle/>
        <a:p>
          <a:endParaRPr lang="it-IT"/>
        </a:p>
      </dgm:t>
    </dgm:pt>
    <dgm:pt modelId="{C721BE62-F879-4ADD-835D-034603D9F127}" type="pres">
      <dgm:prSet presAssocID="{D7061007-C6F6-4557-9046-1466CDD4C49E}" presName="hierRoot2" presStyleCnt="0">
        <dgm:presLayoutVars>
          <dgm:hierBranch val="init"/>
        </dgm:presLayoutVars>
      </dgm:prSet>
      <dgm:spPr/>
    </dgm:pt>
    <dgm:pt modelId="{6E93EDA0-2351-4BAD-A71C-BD78A008003E}" type="pres">
      <dgm:prSet presAssocID="{D7061007-C6F6-4557-9046-1466CDD4C49E}" presName="rootComposite" presStyleCnt="0"/>
      <dgm:spPr/>
    </dgm:pt>
    <dgm:pt modelId="{519C0895-5B03-401B-BFBA-140799216B13}" type="pres">
      <dgm:prSet presAssocID="{D7061007-C6F6-4557-9046-1466CDD4C49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20CD0E-D071-42C3-8D71-622953459E68}" type="pres">
      <dgm:prSet presAssocID="{D7061007-C6F6-4557-9046-1466CDD4C49E}" presName="rootConnector" presStyleLbl="node2" presStyleIdx="0" presStyleCnt="3"/>
      <dgm:spPr/>
      <dgm:t>
        <a:bodyPr/>
        <a:lstStyle/>
        <a:p>
          <a:endParaRPr lang="it-IT"/>
        </a:p>
      </dgm:t>
    </dgm:pt>
    <dgm:pt modelId="{781D274D-5EAC-4DCA-AEDD-27C016742CA5}" type="pres">
      <dgm:prSet presAssocID="{D7061007-C6F6-4557-9046-1466CDD4C49E}" presName="hierChild4" presStyleCnt="0"/>
      <dgm:spPr/>
    </dgm:pt>
    <dgm:pt modelId="{4F5C99FF-594C-45DE-8F4A-55A8B6ACF876}" type="pres">
      <dgm:prSet presAssocID="{0C68BAEC-D9E7-48C1-8813-14787101784B}" presName="Name37" presStyleLbl="parChTrans1D3" presStyleIdx="0" presStyleCnt="3"/>
      <dgm:spPr/>
      <dgm:t>
        <a:bodyPr/>
        <a:lstStyle/>
        <a:p>
          <a:endParaRPr lang="it-IT"/>
        </a:p>
      </dgm:t>
    </dgm:pt>
    <dgm:pt modelId="{8FBFD8E8-750F-43D9-93BA-5B19E72DE79F}" type="pres">
      <dgm:prSet presAssocID="{5E0122BD-8F93-4B33-B3C9-F175D25EDC6E}" presName="hierRoot2" presStyleCnt="0">
        <dgm:presLayoutVars>
          <dgm:hierBranch val="init"/>
        </dgm:presLayoutVars>
      </dgm:prSet>
      <dgm:spPr/>
    </dgm:pt>
    <dgm:pt modelId="{0F41A876-BA85-4D6C-B922-C21A47433012}" type="pres">
      <dgm:prSet presAssocID="{5E0122BD-8F93-4B33-B3C9-F175D25EDC6E}" presName="rootComposite" presStyleCnt="0"/>
      <dgm:spPr/>
    </dgm:pt>
    <dgm:pt modelId="{D489D42E-4540-4377-B0E3-ADFDFC530D58}" type="pres">
      <dgm:prSet presAssocID="{5E0122BD-8F93-4B33-B3C9-F175D25EDC6E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26C5BA-8202-45F2-8F8C-CAD9D60C0AF5}" type="pres">
      <dgm:prSet presAssocID="{5E0122BD-8F93-4B33-B3C9-F175D25EDC6E}" presName="rootConnector" presStyleLbl="node3" presStyleIdx="0" presStyleCnt="3"/>
      <dgm:spPr/>
      <dgm:t>
        <a:bodyPr/>
        <a:lstStyle/>
        <a:p>
          <a:endParaRPr lang="it-IT"/>
        </a:p>
      </dgm:t>
    </dgm:pt>
    <dgm:pt modelId="{B044AA90-C220-4097-9B4B-1D69BCDE0466}" type="pres">
      <dgm:prSet presAssocID="{5E0122BD-8F93-4B33-B3C9-F175D25EDC6E}" presName="hierChild4" presStyleCnt="0"/>
      <dgm:spPr/>
    </dgm:pt>
    <dgm:pt modelId="{2E572A43-E400-4452-A2D1-D30056FA448A}" type="pres">
      <dgm:prSet presAssocID="{5E0122BD-8F93-4B33-B3C9-F175D25EDC6E}" presName="hierChild5" presStyleCnt="0"/>
      <dgm:spPr/>
    </dgm:pt>
    <dgm:pt modelId="{69E3B987-79A2-4F5A-AF52-1D026C78EF69}" type="pres">
      <dgm:prSet presAssocID="{D7061007-C6F6-4557-9046-1466CDD4C49E}" presName="hierChild5" presStyleCnt="0"/>
      <dgm:spPr/>
    </dgm:pt>
    <dgm:pt modelId="{AE1B2834-1C89-4309-BAF3-716A0C5EDBE9}" type="pres">
      <dgm:prSet presAssocID="{9250815A-0D46-4943-8B53-852DD8A8B43A}" presName="Name37" presStyleLbl="parChTrans1D2" presStyleIdx="1" presStyleCnt="3"/>
      <dgm:spPr/>
      <dgm:t>
        <a:bodyPr/>
        <a:lstStyle/>
        <a:p>
          <a:endParaRPr lang="it-IT"/>
        </a:p>
      </dgm:t>
    </dgm:pt>
    <dgm:pt modelId="{0FE09066-283D-4CC6-9A3A-C6E791C23506}" type="pres">
      <dgm:prSet presAssocID="{D9F675D3-23EC-4FAC-8968-1F214D289F62}" presName="hierRoot2" presStyleCnt="0">
        <dgm:presLayoutVars>
          <dgm:hierBranch val="init"/>
        </dgm:presLayoutVars>
      </dgm:prSet>
      <dgm:spPr/>
    </dgm:pt>
    <dgm:pt modelId="{99275F90-4653-4A3A-8342-88834E73366C}" type="pres">
      <dgm:prSet presAssocID="{D9F675D3-23EC-4FAC-8968-1F214D289F62}" presName="rootComposite" presStyleCnt="0"/>
      <dgm:spPr/>
    </dgm:pt>
    <dgm:pt modelId="{58DD6BA2-C0D3-416D-BEC5-F98191DF74DE}" type="pres">
      <dgm:prSet presAssocID="{D9F675D3-23EC-4FAC-8968-1F214D289F6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D61A268-4250-4C61-B3D5-CE070FB13510}" type="pres">
      <dgm:prSet presAssocID="{D9F675D3-23EC-4FAC-8968-1F214D289F62}" presName="rootConnector" presStyleLbl="node2" presStyleIdx="1" presStyleCnt="3"/>
      <dgm:spPr/>
      <dgm:t>
        <a:bodyPr/>
        <a:lstStyle/>
        <a:p>
          <a:endParaRPr lang="it-IT"/>
        </a:p>
      </dgm:t>
    </dgm:pt>
    <dgm:pt modelId="{2A317AF2-D4D3-4CB6-8DCD-2E7C56F70EBF}" type="pres">
      <dgm:prSet presAssocID="{D9F675D3-23EC-4FAC-8968-1F214D289F62}" presName="hierChild4" presStyleCnt="0"/>
      <dgm:spPr/>
    </dgm:pt>
    <dgm:pt modelId="{5F886FCC-EB68-4475-B5D4-AC59811BC987}" type="pres">
      <dgm:prSet presAssocID="{8BE6DD34-CAA9-4076-944F-7C48B04A7B53}" presName="Name37" presStyleLbl="parChTrans1D3" presStyleIdx="1" presStyleCnt="3"/>
      <dgm:spPr/>
      <dgm:t>
        <a:bodyPr/>
        <a:lstStyle/>
        <a:p>
          <a:endParaRPr lang="it-IT"/>
        </a:p>
      </dgm:t>
    </dgm:pt>
    <dgm:pt modelId="{C1C89ECB-6977-467F-B4E1-77D998B82B23}" type="pres">
      <dgm:prSet presAssocID="{DC429B7E-CAD8-4543-BD2A-5C5B8A77F9B9}" presName="hierRoot2" presStyleCnt="0">
        <dgm:presLayoutVars>
          <dgm:hierBranch val="init"/>
        </dgm:presLayoutVars>
      </dgm:prSet>
      <dgm:spPr/>
    </dgm:pt>
    <dgm:pt modelId="{85E78F0D-74E7-437B-8E9D-59191FFC76CA}" type="pres">
      <dgm:prSet presAssocID="{DC429B7E-CAD8-4543-BD2A-5C5B8A77F9B9}" presName="rootComposite" presStyleCnt="0"/>
      <dgm:spPr/>
    </dgm:pt>
    <dgm:pt modelId="{9022BC0A-AFF5-4C7F-9570-2C32E8C23066}" type="pres">
      <dgm:prSet presAssocID="{DC429B7E-CAD8-4543-BD2A-5C5B8A77F9B9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7B9EE04-FA3D-4792-A353-B634A1B0899B}" type="pres">
      <dgm:prSet presAssocID="{DC429B7E-CAD8-4543-BD2A-5C5B8A77F9B9}" presName="rootConnector" presStyleLbl="node3" presStyleIdx="1" presStyleCnt="3"/>
      <dgm:spPr/>
      <dgm:t>
        <a:bodyPr/>
        <a:lstStyle/>
        <a:p>
          <a:endParaRPr lang="it-IT"/>
        </a:p>
      </dgm:t>
    </dgm:pt>
    <dgm:pt modelId="{9971278F-0551-4316-8EB7-151EB609A560}" type="pres">
      <dgm:prSet presAssocID="{DC429B7E-CAD8-4543-BD2A-5C5B8A77F9B9}" presName="hierChild4" presStyleCnt="0"/>
      <dgm:spPr/>
    </dgm:pt>
    <dgm:pt modelId="{F3ADEDD4-EF4B-4A92-B600-D99B0512A42F}" type="pres">
      <dgm:prSet presAssocID="{DC429B7E-CAD8-4543-BD2A-5C5B8A77F9B9}" presName="hierChild5" presStyleCnt="0"/>
      <dgm:spPr/>
    </dgm:pt>
    <dgm:pt modelId="{94D4A40A-B843-4546-8371-A71256488277}" type="pres">
      <dgm:prSet presAssocID="{D9F675D3-23EC-4FAC-8968-1F214D289F62}" presName="hierChild5" presStyleCnt="0"/>
      <dgm:spPr/>
    </dgm:pt>
    <dgm:pt modelId="{AC00D77E-ABE6-4554-AD54-DA4ED30AD95C}" type="pres">
      <dgm:prSet presAssocID="{6AE95345-6A61-4063-A702-B4220B44EBDF}" presName="Name37" presStyleLbl="parChTrans1D2" presStyleIdx="2" presStyleCnt="3"/>
      <dgm:spPr/>
      <dgm:t>
        <a:bodyPr/>
        <a:lstStyle/>
        <a:p>
          <a:endParaRPr lang="it-IT"/>
        </a:p>
      </dgm:t>
    </dgm:pt>
    <dgm:pt modelId="{C7147ED0-C94B-4127-A72F-A2DEFD4B5FAF}" type="pres">
      <dgm:prSet presAssocID="{BBFDEC63-E625-4C2E-BA61-1400A67B22DB}" presName="hierRoot2" presStyleCnt="0">
        <dgm:presLayoutVars>
          <dgm:hierBranch val="init"/>
        </dgm:presLayoutVars>
      </dgm:prSet>
      <dgm:spPr/>
    </dgm:pt>
    <dgm:pt modelId="{51566ADB-29D9-41E9-9B1D-7355E6F48BE5}" type="pres">
      <dgm:prSet presAssocID="{BBFDEC63-E625-4C2E-BA61-1400A67B22DB}" presName="rootComposite" presStyleCnt="0"/>
      <dgm:spPr/>
    </dgm:pt>
    <dgm:pt modelId="{5DDB5A3F-6558-4B20-BA09-2E927866857F}" type="pres">
      <dgm:prSet presAssocID="{BBFDEC63-E625-4C2E-BA61-1400A67B22D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FF1216A-5C5B-4B4B-9489-E65487D168BD}" type="pres">
      <dgm:prSet presAssocID="{BBFDEC63-E625-4C2E-BA61-1400A67B22DB}" presName="rootConnector" presStyleLbl="node2" presStyleIdx="2" presStyleCnt="3"/>
      <dgm:spPr/>
      <dgm:t>
        <a:bodyPr/>
        <a:lstStyle/>
        <a:p>
          <a:endParaRPr lang="it-IT"/>
        </a:p>
      </dgm:t>
    </dgm:pt>
    <dgm:pt modelId="{40868C03-94BE-4D8D-8030-38F64F832CC5}" type="pres">
      <dgm:prSet presAssocID="{BBFDEC63-E625-4C2E-BA61-1400A67B22DB}" presName="hierChild4" presStyleCnt="0"/>
      <dgm:spPr/>
    </dgm:pt>
    <dgm:pt modelId="{A4C3B9E7-F81D-450E-90BE-2824FC3B26FA}" type="pres">
      <dgm:prSet presAssocID="{7A0624CE-2117-4AC5-BF7A-63D6A61BF6C5}" presName="Name37" presStyleLbl="parChTrans1D3" presStyleIdx="2" presStyleCnt="3"/>
      <dgm:spPr/>
      <dgm:t>
        <a:bodyPr/>
        <a:lstStyle/>
        <a:p>
          <a:endParaRPr lang="it-IT"/>
        </a:p>
      </dgm:t>
    </dgm:pt>
    <dgm:pt modelId="{5AA29C13-9E4B-4ABF-9E6D-668D1843F2FD}" type="pres">
      <dgm:prSet presAssocID="{19E67089-BB90-4626-B547-25F35281FE73}" presName="hierRoot2" presStyleCnt="0">
        <dgm:presLayoutVars>
          <dgm:hierBranch val="init"/>
        </dgm:presLayoutVars>
      </dgm:prSet>
      <dgm:spPr/>
    </dgm:pt>
    <dgm:pt modelId="{907334FD-FAEE-4F3A-BBBC-16B108EE2337}" type="pres">
      <dgm:prSet presAssocID="{19E67089-BB90-4626-B547-25F35281FE73}" presName="rootComposite" presStyleCnt="0"/>
      <dgm:spPr/>
    </dgm:pt>
    <dgm:pt modelId="{48CF11A6-4104-46C8-AA8C-EF4920062D19}" type="pres">
      <dgm:prSet presAssocID="{19E67089-BB90-4626-B547-25F35281FE73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68C70AF-A9CC-46D3-941B-3FF48AED8220}" type="pres">
      <dgm:prSet presAssocID="{19E67089-BB90-4626-B547-25F35281FE73}" presName="rootConnector" presStyleLbl="node3" presStyleIdx="2" presStyleCnt="3"/>
      <dgm:spPr/>
      <dgm:t>
        <a:bodyPr/>
        <a:lstStyle/>
        <a:p>
          <a:endParaRPr lang="it-IT"/>
        </a:p>
      </dgm:t>
    </dgm:pt>
    <dgm:pt modelId="{6A8FCB5A-345C-4FE4-933E-9488D044CF16}" type="pres">
      <dgm:prSet presAssocID="{19E67089-BB90-4626-B547-25F35281FE73}" presName="hierChild4" presStyleCnt="0"/>
      <dgm:spPr/>
    </dgm:pt>
    <dgm:pt modelId="{8CDE26CE-3552-4414-AD9A-1B80E247184B}" type="pres">
      <dgm:prSet presAssocID="{19E67089-BB90-4626-B547-25F35281FE73}" presName="hierChild5" presStyleCnt="0"/>
      <dgm:spPr/>
    </dgm:pt>
    <dgm:pt modelId="{56C2C6EE-55A7-4C30-B532-3F2DE50F152B}" type="pres">
      <dgm:prSet presAssocID="{BBFDEC63-E625-4C2E-BA61-1400A67B22DB}" presName="hierChild5" presStyleCnt="0"/>
      <dgm:spPr/>
    </dgm:pt>
    <dgm:pt modelId="{EC608661-4389-42D1-B44F-F12D407FC22D}" type="pres">
      <dgm:prSet presAssocID="{B83BB602-8E6E-4BF5-AF93-EC5C5ABC8A75}" presName="hierChild3" presStyleCnt="0"/>
      <dgm:spPr/>
    </dgm:pt>
  </dgm:ptLst>
  <dgm:cxnLst>
    <dgm:cxn modelId="{585D90AD-B58A-432D-95CF-20AB2FDA5239}" type="presOf" srcId="{0C68BAEC-D9E7-48C1-8813-14787101784B}" destId="{4F5C99FF-594C-45DE-8F4A-55A8B6ACF876}" srcOrd="0" destOrd="0" presId="urn:microsoft.com/office/officeart/2005/8/layout/orgChart1"/>
    <dgm:cxn modelId="{2B456DF9-1D44-4611-BC3E-A3724D99BF16}" type="presOf" srcId="{B83BB602-8E6E-4BF5-AF93-EC5C5ABC8A75}" destId="{745C0C30-9778-4A6E-9327-938971842176}" srcOrd="0" destOrd="0" presId="urn:microsoft.com/office/officeart/2005/8/layout/orgChart1"/>
    <dgm:cxn modelId="{FE60EA77-9AFE-4149-8687-4E31DDE4DAC4}" type="presOf" srcId="{D7061007-C6F6-4557-9046-1466CDD4C49E}" destId="{3320CD0E-D071-42C3-8D71-622953459E68}" srcOrd="1" destOrd="0" presId="urn:microsoft.com/office/officeart/2005/8/layout/orgChart1"/>
    <dgm:cxn modelId="{9E8B9C9A-E7A2-45F2-99E7-4E6D66B047FC}" srcId="{D9F675D3-23EC-4FAC-8968-1F214D289F62}" destId="{DC429B7E-CAD8-4543-BD2A-5C5B8A77F9B9}" srcOrd="0" destOrd="0" parTransId="{8BE6DD34-CAA9-4076-944F-7C48B04A7B53}" sibTransId="{76F2E197-3C54-4BBF-B163-C64146BD61F8}"/>
    <dgm:cxn modelId="{BDE860AD-C81D-46EA-A8AA-A6C76BCB3A89}" srcId="{31655C2C-2B55-4A31-B91D-4B30D6C012E6}" destId="{B83BB602-8E6E-4BF5-AF93-EC5C5ABC8A75}" srcOrd="0" destOrd="0" parTransId="{1745FB5F-0EA2-4BD6-8298-C931C34DCF37}" sibTransId="{6EE6B519-99A1-42BB-BF1E-4C4C418FEFCB}"/>
    <dgm:cxn modelId="{B8A72546-BCE1-4BA9-8B0B-1F79A40101CD}" type="presOf" srcId="{6AE95345-6A61-4063-A702-B4220B44EBDF}" destId="{AC00D77E-ABE6-4554-AD54-DA4ED30AD95C}" srcOrd="0" destOrd="0" presId="urn:microsoft.com/office/officeart/2005/8/layout/orgChart1"/>
    <dgm:cxn modelId="{1C7AFC21-B5E4-4B42-B199-4ED5329F18D3}" type="presOf" srcId="{19E67089-BB90-4626-B547-25F35281FE73}" destId="{48CF11A6-4104-46C8-AA8C-EF4920062D19}" srcOrd="0" destOrd="0" presId="urn:microsoft.com/office/officeart/2005/8/layout/orgChart1"/>
    <dgm:cxn modelId="{85FFA7EC-0623-4692-87CE-CF2F449D0405}" srcId="{D7061007-C6F6-4557-9046-1466CDD4C49E}" destId="{5E0122BD-8F93-4B33-B3C9-F175D25EDC6E}" srcOrd="0" destOrd="0" parTransId="{0C68BAEC-D9E7-48C1-8813-14787101784B}" sibTransId="{D9B2F7A1-E88B-4339-ABDD-B8E4407F5552}"/>
    <dgm:cxn modelId="{4763B582-E72B-4691-9861-CFB1D9FDDF0D}" type="presOf" srcId="{DC429B7E-CAD8-4543-BD2A-5C5B8A77F9B9}" destId="{A7B9EE04-FA3D-4792-A353-B634A1B0899B}" srcOrd="1" destOrd="0" presId="urn:microsoft.com/office/officeart/2005/8/layout/orgChart1"/>
    <dgm:cxn modelId="{ABFD61EF-B6B4-4D37-B2B8-6EB505B85BCA}" type="presOf" srcId="{8BE6DD34-CAA9-4076-944F-7C48B04A7B53}" destId="{5F886FCC-EB68-4475-B5D4-AC59811BC987}" srcOrd="0" destOrd="0" presId="urn:microsoft.com/office/officeart/2005/8/layout/orgChart1"/>
    <dgm:cxn modelId="{71B4060C-41EF-4C9E-A84E-1A594921DF55}" srcId="{B83BB602-8E6E-4BF5-AF93-EC5C5ABC8A75}" destId="{BBFDEC63-E625-4C2E-BA61-1400A67B22DB}" srcOrd="2" destOrd="0" parTransId="{6AE95345-6A61-4063-A702-B4220B44EBDF}" sibTransId="{0F92F446-E7EA-4CAB-8965-BE0E1EB0205A}"/>
    <dgm:cxn modelId="{5A6B1EC4-AE7F-40C9-B0A1-4C2598D51946}" type="presOf" srcId="{D9F675D3-23EC-4FAC-8968-1F214D289F62}" destId="{3D61A268-4250-4C61-B3D5-CE070FB13510}" srcOrd="1" destOrd="0" presId="urn:microsoft.com/office/officeart/2005/8/layout/orgChart1"/>
    <dgm:cxn modelId="{8D8139AC-80D4-4234-8329-7C7B816FEE23}" type="presOf" srcId="{B83BB602-8E6E-4BF5-AF93-EC5C5ABC8A75}" destId="{4C7A05B6-8608-4F4D-8FFD-3C8268DBF334}" srcOrd="1" destOrd="0" presId="urn:microsoft.com/office/officeart/2005/8/layout/orgChart1"/>
    <dgm:cxn modelId="{AA1AD591-01B4-4DE8-803D-CF252A5E7CE2}" type="presOf" srcId="{BBFDEC63-E625-4C2E-BA61-1400A67B22DB}" destId="{DFF1216A-5C5B-4B4B-9489-E65487D168BD}" srcOrd="1" destOrd="0" presId="urn:microsoft.com/office/officeart/2005/8/layout/orgChart1"/>
    <dgm:cxn modelId="{CD62BB67-7E45-4B4F-A0D0-CF006D877611}" type="presOf" srcId="{DC429B7E-CAD8-4543-BD2A-5C5B8A77F9B9}" destId="{9022BC0A-AFF5-4C7F-9570-2C32E8C23066}" srcOrd="0" destOrd="0" presId="urn:microsoft.com/office/officeart/2005/8/layout/orgChart1"/>
    <dgm:cxn modelId="{1C9A305F-C945-4B43-8E1D-49A88B9838F1}" type="presOf" srcId="{7A0624CE-2117-4AC5-BF7A-63D6A61BF6C5}" destId="{A4C3B9E7-F81D-450E-90BE-2824FC3B26FA}" srcOrd="0" destOrd="0" presId="urn:microsoft.com/office/officeart/2005/8/layout/orgChart1"/>
    <dgm:cxn modelId="{2C0D0B4D-678C-46C6-8C7E-B9B840F6757A}" type="presOf" srcId="{5E0122BD-8F93-4B33-B3C9-F175D25EDC6E}" destId="{3326C5BA-8202-45F2-8F8C-CAD9D60C0AF5}" srcOrd="1" destOrd="0" presId="urn:microsoft.com/office/officeart/2005/8/layout/orgChart1"/>
    <dgm:cxn modelId="{746C9EBC-631C-4492-9F8D-9803AB46297B}" type="presOf" srcId="{20DB2312-6566-4A0A-B026-D741295526BE}" destId="{76626B4F-2B08-4BA1-8BBE-C7F1639BAB43}" srcOrd="0" destOrd="0" presId="urn:microsoft.com/office/officeart/2005/8/layout/orgChart1"/>
    <dgm:cxn modelId="{6E438CB8-A238-4106-A88A-880143D790C8}" srcId="{BBFDEC63-E625-4C2E-BA61-1400A67B22DB}" destId="{19E67089-BB90-4626-B547-25F35281FE73}" srcOrd="0" destOrd="0" parTransId="{7A0624CE-2117-4AC5-BF7A-63D6A61BF6C5}" sibTransId="{DCB33955-1138-4932-BE4F-107508EA97A5}"/>
    <dgm:cxn modelId="{47A4A739-088A-45DA-AE7E-0FF45B2A5079}" type="presOf" srcId="{D7061007-C6F6-4557-9046-1466CDD4C49E}" destId="{519C0895-5B03-401B-BFBA-140799216B13}" srcOrd="0" destOrd="0" presId="urn:microsoft.com/office/officeart/2005/8/layout/orgChart1"/>
    <dgm:cxn modelId="{AF81D704-D3FE-4459-B1A6-FE5485EA3E5D}" type="presOf" srcId="{BBFDEC63-E625-4C2E-BA61-1400A67B22DB}" destId="{5DDB5A3F-6558-4B20-BA09-2E927866857F}" srcOrd="0" destOrd="0" presId="urn:microsoft.com/office/officeart/2005/8/layout/orgChart1"/>
    <dgm:cxn modelId="{15D5B303-D93A-4FA7-8815-472E2D6BC1CF}" type="presOf" srcId="{9250815A-0D46-4943-8B53-852DD8A8B43A}" destId="{AE1B2834-1C89-4309-BAF3-716A0C5EDBE9}" srcOrd="0" destOrd="0" presId="urn:microsoft.com/office/officeart/2005/8/layout/orgChart1"/>
    <dgm:cxn modelId="{85676486-6D63-4E67-BBC9-13C3BB6AA66D}" type="presOf" srcId="{31655C2C-2B55-4A31-B91D-4B30D6C012E6}" destId="{1A78AEEF-7ACD-4C5B-8A17-6A8DA5C1C6EE}" srcOrd="0" destOrd="0" presId="urn:microsoft.com/office/officeart/2005/8/layout/orgChart1"/>
    <dgm:cxn modelId="{C2DC2DC2-2A24-4B5B-82CD-18EB652672DA}" srcId="{B83BB602-8E6E-4BF5-AF93-EC5C5ABC8A75}" destId="{D7061007-C6F6-4557-9046-1466CDD4C49E}" srcOrd="0" destOrd="0" parTransId="{20DB2312-6566-4A0A-B026-D741295526BE}" sibTransId="{BA38682B-8EDF-44FB-81BF-DE28D5A20C18}"/>
    <dgm:cxn modelId="{D4DC2021-7093-4941-B827-AFA0FCB6D4BE}" srcId="{B83BB602-8E6E-4BF5-AF93-EC5C5ABC8A75}" destId="{D9F675D3-23EC-4FAC-8968-1F214D289F62}" srcOrd="1" destOrd="0" parTransId="{9250815A-0D46-4943-8B53-852DD8A8B43A}" sibTransId="{F1E2EB6D-2127-4DB9-956D-862C81223AA1}"/>
    <dgm:cxn modelId="{96AB85DA-112F-475D-A8F5-9B8AADE27261}" type="presOf" srcId="{5E0122BD-8F93-4B33-B3C9-F175D25EDC6E}" destId="{D489D42E-4540-4377-B0E3-ADFDFC530D58}" srcOrd="0" destOrd="0" presId="urn:microsoft.com/office/officeart/2005/8/layout/orgChart1"/>
    <dgm:cxn modelId="{F343FD89-60BD-4095-A418-4ECF1A2A913F}" type="presOf" srcId="{D9F675D3-23EC-4FAC-8968-1F214D289F62}" destId="{58DD6BA2-C0D3-416D-BEC5-F98191DF74DE}" srcOrd="0" destOrd="0" presId="urn:microsoft.com/office/officeart/2005/8/layout/orgChart1"/>
    <dgm:cxn modelId="{9033BCCC-B852-4E93-94CB-F85E17ED95F9}" type="presOf" srcId="{19E67089-BB90-4626-B547-25F35281FE73}" destId="{068C70AF-A9CC-46D3-941B-3FF48AED8220}" srcOrd="1" destOrd="0" presId="urn:microsoft.com/office/officeart/2005/8/layout/orgChart1"/>
    <dgm:cxn modelId="{14269A73-0AD6-40AD-AFE7-22CC9E31A6A0}" type="presParOf" srcId="{1A78AEEF-7ACD-4C5B-8A17-6A8DA5C1C6EE}" destId="{76D0B072-3FD7-4F9D-A9CC-8E00C243B683}" srcOrd="0" destOrd="0" presId="urn:microsoft.com/office/officeart/2005/8/layout/orgChart1"/>
    <dgm:cxn modelId="{8928C76B-840A-42F9-A299-2CFF34082A39}" type="presParOf" srcId="{76D0B072-3FD7-4F9D-A9CC-8E00C243B683}" destId="{BA9CDBC2-5872-490B-A14D-162AE72C1DBF}" srcOrd="0" destOrd="0" presId="urn:microsoft.com/office/officeart/2005/8/layout/orgChart1"/>
    <dgm:cxn modelId="{9D751F7D-A4B6-47F9-94DA-F74DF3CCA3BE}" type="presParOf" srcId="{BA9CDBC2-5872-490B-A14D-162AE72C1DBF}" destId="{745C0C30-9778-4A6E-9327-938971842176}" srcOrd="0" destOrd="0" presId="urn:microsoft.com/office/officeart/2005/8/layout/orgChart1"/>
    <dgm:cxn modelId="{90E2894D-508F-4667-9EF6-2781BB9F08B4}" type="presParOf" srcId="{BA9CDBC2-5872-490B-A14D-162AE72C1DBF}" destId="{4C7A05B6-8608-4F4D-8FFD-3C8268DBF334}" srcOrd="1" destOrd="0" presId="urn:microsoft.com/office/officeart/2005/8/layout/orgChart1"/>
    <dgm:cxn modelId="{A4317CEC-9395-483D-9BE8-A627562A3766}" type="presParOf" srcId="{76D0B072-3FD7-4F9D-A9CC-8E00C243B683}" destId="{CF3269EF-C8CE-4C81-B061-FDE5BDFC4E31}" srcOrd="1" destOrd="0" presId="urn:microsoft.com/office/officeart/2005/8/layout/orgChart1"/>
    <dgm:cxn modelId="{9508D117-6B1E-4779-A476-7C0E6E90A4D0}" type="presParOf" srcId="{CF3269EF-C8CE-4C81-B061-FDE5BDFC4E31}" destId="{76626B4F-2B08-4BA1-8BBE-C7F1639BAB43}" srcOrd="0" destOrd="0" presId="urn:microsoft.com/office/officeart/2005/8/layout/orgChart1"/>
    <dgm:cxn modelId="{89A64A9B-3053-4799-9511-47E1053BBFB9}" type="presParOf" srcId="{CF3269EF-C8CE-4C81-B061-FDE5BDFC4E31}" destId="{C721BE62-F879-4ADD-835D-034603D9F127}" srcOrd="1" destOrd="0" presId="urn:microsoft.com/office/officeart/2005/8/layout/orgChart1"/>
    <dgm:cxn modelId="{992A7107-4963-4CF1-AB20-06C920D76963}" type="presParOf" srcId="{C721BE62-F879-4ADD-835D-034603D9F127}" destId="{6E93EDA0-2351-4BAD-A71C-BD78A008003E}" srcOrd="0" destOrd="0" presId="urn:microsoft.com/office/officeart/2005/8/layout/orgChart1"/>
    <dgm:cxn modelId="{2877C557-7A0D-4871-8473-8BAEA650E66C}" type="presParOf" srcId="{6E93EDA0-2351-4BAD-A71C-BD78A008003E}" destId="{519C0895-5B03-401B-BFBA-140799216B13}" srcOrd="0" destOrd="0" presId="urn:microsoft.com/office/officeart/2005/8/layout/orgChart1"/>
    <dgm:cxn modelId="{249FD263-2E56-4FD6-90E2-9BAE71448C9A}" type="presParOf" srcId="{6E93EDA0-2351-4BAD-A71C-BD78A008003E}" destId="{3320CD0E-D071-42C3-8D71-622953459E68}" srcOrd="1" destOrd="0" presId="urn:microsoft.com/office/officeart/2005/8/layout/orgChart1"/>
    <dgm:cxn modelId="{B9DD2E77-9941-49A0-B79F-4AEF2E27992C}" type="presParOf" srcId="{C721BE62-F879-4ADD-835D-034603D9F127}" destId="{781D274D-5EAC-4DCA-AEDD-27C016742CA5}" srcOrd="1" destOrd="0" presId="urn:microsoft.com/office/officeart/2005/8/layout/orgChart1"/>
    <dgm:cxn modelId="{832C5B6A-8CBA-4B64-A5BB-BBF2DF797EC4}" type="presParOf" srcId="{781D274D-5EAC-4DCA-AEDD-27C016742CA5}" destId="{4F5C99FF-594C-45DE-8F4A-55A8B6ACF876}" srcOrd="0" destOrd="0" presId="urn:microsoft.com/office/officeart/2005/8/layout/orgChart1"/>
    <dgm:cxn modelId="{EE4A26C5-666B-4E12-B6FB-DB869FB7C5ED}" type="presParOf" srcId="{781D274D-5EAC-4DCA-AEDD-27C016742CA5}" destId="{8FBFD8E8-750F-43D9-93BA-5B19E72DE79F}" srcOrd="1" destOrd="0" presId="urn:microsoft.com/office/officeart/2005/8/layout/orgChart1"/>
    <dgm:cxn modelId="{B806910C-215B-49B6-884C-FA26E94FE618}" type="presParOf" srcId="{8FBFD8E8-750F-43D9-93BA-5B19E72DE79F}" destId="{0F41A876-BA85-4D6C-B922-C21A47433012}" srcOrd="0" destOrd="0" presId="urn:microsoft.com/office/officeart/2005/8/layout/orgChart1"/>
    <dgm:cxn modelId="{9194F8BA-3411-4841-A56D-073A9F1B2712}" type="presParOf" srcId="{0F41A876-BA85-4D6C-B922-C21A47433012}" destId="{D489D42E-4540-4377-B0E3-ADFDFC530D58}" srcOrd="0" destOrd="0" presId="urn:microsoft.com/office/officeart/2005/8/layout/orgChart1"/>
    <dgm:cxn modelId="{63D996B0-4B22-4B77-8B7D-9D0168F22B79}" type="presParOf" srcId="{0F41A876-BA85-4D6C-B922-C21A47433012}" destId="{3326C5BA-8202-45F2-8F8C-CAD9D60C0AF5}" srcOrd="1" destOrd="0" presId="urn:microsoft.com/office/officeart/2005/8/layout/orgChart1"/>
    <dgm:cxn modelId="{2F287EBF-A684-45FD-96A3-6E9FE548A890}" type="presParOf" srcId="{8FBFD8E8-750F-43D9-93BA-5B19E72DE79F}" destId="{B044AA90-C220-4097-9B4B-1D69BCDE0466}" srcOrd="1" destOrd="0" presId="urn:microsoft.com/office/officeart/2005/8/layout/orgChart1"/>
    <dgm:cxn modelId="{8901F38D-86B9-433E-A671-2088D1C87605}" type="presParOf" srcId="{8FBFD8E8-750F-43D9-93BA-5B19E72DE79F}" destId="{2E572A43-E400-4452-A2D1-D30056FA448A}" srcOrd="2" destOrd="0" presId="urn:microsoft.com/office/officeart/2005/8/layout/orgChart1"/>
    <dgm:cxn modelId="{F3F6CAD1-A328-4CA5-A0AA-17576F708A17}" type="presParOf" srcId="{C721BE62-F879-4ADD-835D-034603D9F127}" destId="{69E3B987-79A2-4F5A-AF52-1D026C78EF69}" srcOrd="2" destOrd="0" presId="urn:microsoft.com/office/officeart/2005/8/layout/orgChart1"/>
    <dgm:cxn modelId="{9D78C51B-428C-44E3-B825-6993D80A5788}" type="presParOf" srcId="{CF3269EF-C8CE-4C81-B061-FDE5BDFC4E31}" destId="{AE1B2834-1C89-4309-BAF3-716A0C5EDBE9}" srcOrd="2" destOrd="0" presId="urn:microsoft.com/office/officeart/2005/8/layout/orgChart1"/>
    <dgm:cxn modelId="{47D26F17-1713-4F81-8704-D35AF351490E}" type="presParOf" srcId="{CF3269EF-C8CE-4C81-B061-FDE5BDFC4E31}" destId="{0FE09066-283D-4CC6-9A3A-C6E791C23506}" srcOrd="3" destOrd="0" presId="urn:microsoft.com/office/officeart/2005/8/layout/orgChart1"/>
    <dgm:cxn modelId="{3DA5C398-6A06-4FC0-9ECD-6BF543498DB8}" type="presParOf" srcId="{0FE09066-283D-4CC6-9A3A-C6E791C23506}" destId="{99275F90-4653-4A3A-8342-88834E73366C}" srcOrd="0" destOrd="0" presId="urn:microsoft.com/office/officeart/2005/8/layout/orgChart1"/>
    <dgm:cxn modelId="{43023F73-8831-4634-AE7D-1AB7697715A0}" type="presParOf" srcId="{99275F90-4653-4A3A-8342-88834E73366C}" destId="{58DD6BA2-C0D3-416D-BEC5-F98191DF74DE}" srcOrd="0" destOrd="0" presId="urn:microsoft.com/office/officeart/2005/8/layout/orgChart1"/>
    <dgm:cxn modelId="{1DD76E7D-86F9-49A6-B160-63E82CC0ED6D}" type="presParOf" srcId="{99275F90-4653-4A3A-8342-88834E73366C}" destId="{3D61A268-4250-4C61-B3D5-CE070FB13510}" srcOrd="1" destOrd="0" presId="urn:microsoft.com/office/officeart/2005/8/layout/orgChart1"/>
    <dgm:cxn modelId="{477F3CE4-7476-4E9F-9586-E917D82FEC13}" type="presParOf" srcId="{0FE09066-283D-4CC6-9A3A-C6E791C23506}" destId="{2A317AF2-D4D3-4CB6-8DCD-2E7C56F70EBF}" srcOrd="1" destOrd="0" presId="urn:microsoft.com/office/officeart/2005/8/layout/orgChart1"/>
    <dgm:cxn modelId="{3FD92CC3-6C00-4C13-A1C4-B685B732DDBF}" type="presParOf" srcId="{2A317AF2-D4D3-4CB6-8DCD-2E7C56F70EBF}" destId="{5F886FCC-EB68-4475-B5D4-AC59811BC987}" srcOrd="0" destOrd="0" presId="urn:microsoft.com/office/officeart/2005/8/layout/orgChart1"/>
    <dgm:cxn modelId="{85B47C44-B9A1-43A9-95BD-2A79C094B64C}" type="presParOf" srcId="{2A317AF2-D4D3-4CB6-8DCD-2E7C56F70EBF}" destId="{C1C89ECB-6977-467F-B4E1-77D998B82B23}" srcOrd="1" destOrd="0" presId="urn:microsoft.com/office/officeart/2005/8/layout/orgChart1"/>
    <dgm:cxn modelId="{1A6177FC-B513-4A37-9491-EC63A89DA717}" type="presParOf" srcId="{C1C89ECB-6977-467F-B4E1-77D998B82B23}" destId="{85E78F0D-74E7-437B-8E9D-59191FFC76CA}" srcOrd="0" destOrd="0" presId="urn:microsoft.com/office/officeart/2005/8/layout/orgChart1"/>
    <dgm:cxn modelId="{B508BAE5-4071-42D4-BDD3-EF9F14965168}" type="presParOf" srcId="{85E78F0D-74E7-437B-8E9D-59191FFC76CA}" destId="{9022BC0A-AFF5-4C7F-9570-2C32E8C23066}" srcOrd="0" destOrd="0" presId="urn:microsoft.com/office/officeart/2005/8/layout/orgChart1"/>
    <dgm:cxn modelId="{56674ABC-1FAD-4971-865B-51B60B15A5A6}" type="presParOf" srcId="{85E78F0D-74E7-437B-8E9D-59191FFC76CA}" destId="{A7B9EE04-FA3D-4792-A353-B634A1B0899B}" srcOrd="1" destOrd="0" presId="urn:microsoft.com/office/officeart/2005/8/layout/orgChart1"/>
    <dgm:cxn modelId="{CE26C9C5-A7D7-4473-A29F-FF938419CE3D}" type="presParOf" srcId="{C1C89ECB-6977-467F-B4E1-77D998B82B23}" destId="{9971278F-0551-4316-8EB7-151EB609A560}" srcOrd="1" destOrd="0" presId="urn:microsoft.com/office/officeart/2005/8/layout/orgChart1"/>
    <dgm:cxn modelId="{ECDD414C-3B87-4118-8F29-672101AB0DD1}" type="presParOf" srcId="{C1C89ECB-6977-467F-B4E1-77D998B82B23}" destId="{F3ADEDD4-EF4B-4A92-B600-D99B0512A42F}" srcOrd="2" destOrd="0" presId="urn:microsoft.com/office/officeart/2005/8/layout/orgChart1"/>
    <dgm:cxn modelId="{06597658-85A6-4E6D-B95E-C528A26C88D1}" type="presParOf" srcId="{0FE09066-283D-4CC6-9A3A-C6E791C23506}" destId="{94D4A40A-B843-4546-8371-A71256488277}" srcOrd="2" destOrd="0" presId="urn:microsoft.com/office/officeart/2005/8/layout/orgChart1"/>
    <dgm:cxn modelId="{EFAE7135-C71A-4CB3-816C-4E229BB0C3F3}" type="presParOf" srcId="{CF3269EF-C8CE-4C81-B061-FDE5BDFC4E31}" destId="{AC00D77E-ABE6-4554-AD54-DA4ED30AD95C}" srcOrd="4" destOrd="0" presId="urn:microsoft.com/office/officeart/2005/8/layout/orgChart1"/>
    <dgm:cxn modelId="{2986056B-5536-4CF5-8FF1-5C28E6296115}" type="presParOf" srcId="{CF3269EF-C8CE-4C81-B061-FDE5BDFC4E31}" destId="{C7147ED0-C94B-4127-A72F-A2DEFD4B5FAF}" srcOrd="5" destOrd="0" presId="urn:microsoft.com/office/officeart/2005/8/layout/orgChart1"/>
    <dgm:cxn modelId="{9164A7D1-93C3-441E-A13B-C1B8F441A048}" type="presParOf" srcId="{C7147ED0-C94B-4127-A72F-A2DEFD4B5FAF}" destId="{51566ADB-29D9-41E9-9B1D-7355E6F48BE5}" srcOrd="0" destOrd="0" presId="urn:microsoft.com/office/officeart/2005/8/layout/orgChart1"/>
    <dgm:cxn modelId="{A4F54C6D-CD30-47B1-A3CA-310826275F66}" type="presParOf" srcId="{51566ADB-29D9-41E9-9B1D-7355E6F48BE5}" destId="{5DDB5A3F-6558-4B20-BA09-2E927866857F}" srcOrd="0" destOrd="0" presId="urn:microsoft.com/office/officeart/2005/8/layout/orgChart1"/>
    <dgm:cxn modelId="{E7FF5EDF-7E42-4D6C-8F5E-ADBCF2E51D83}" type="presParOf" srcId="{51566ADB-29D9-41E9-9B1D-7355E6F48BE5}" destId="{DFF1216A-5C5B-4B4B-9489-E65487D168BD}" srcOrd="1" destOrd="0" presId="urn:microsoft.com/office/officeart/2005/8/layout/orgChart1"/>
    <dgm:cxn modelId="{FD03F995-B1D2-4BC1-B5BD-F4AA900BBE08}" type="presParOf" srcId="{C7147ED0-C94B-4127-A72F-A2DEFD4B5FAF}" destId="{40868C03-94BE-4D8D-8030-38F64F832CC5}" srcOrd="1" destOrd="0" presId="urn:microsoft.com/office/officeart/2005/8/layout/orgChart1"/>
    <dgm:cxn modelId="{A218A229-81DB-4376-ABE5-56299F34B009}" type="presParOf" srcId="{40868C03-94BE-4D8D-8030-38F64F832CC5}" destId="{A4C3B9E7-F81D-450E-90BE-2824FC3B26FA}" srcOrd="0" destOrd="0" presId="urn:microsoft.com/office/officeart/2005/8/layout/orgChart1"/>
    <dgm:cxn modelId="{56C0A7C9-8A05-4729-8F3C-8996C7EE7AAA}" type="presParOf" srcId="{40868C03-94BE-4D8D-8030-38F64F832CC5}" destId="{5AA29C13-9E4B-4ABF-9E6D-668D1843F2FD}" srcOrd="1" destOrd="0" presId="urn:microsoft.com/office/officeart/2005/8/layout/orgChart1"/>
    <dgm:cxn modelId="{406EE4DC-40A2-4DB7-BD95-D8823FC40D37}" type="presParOf" srcId="{5AA29C13-9E4B-4ABF-9E6D-668D1843F2FD}" destId="{907334FD-FAEE-4F3A-BBBC-16B108EE2337}" srcOrd="0" destOrd="0" presId="urn:microsoft.com/office/officeart/2005/8/layout/orgChart1"/>
    <dgm:cxn modelId="{969F5BE1-4EE9-4D5E-9071-0AFE66F5DF74}" type="presParOf" srcId="{907334FD-FAEE-4F3A-BBBC-16B108EE2337}" destId="{48CF11A6-4104-46C8-AA8C-EF4920062D19}" srcOrd="0" destOrd="0" presId="urn:microsoft.com/office/officeart/2005/8/layout/orgChart1"/>
    <dgm:cxn modelId="{F16E4C02-8E24-4D7A-AE55-F453541DBBDB}" type="presParOf" srcId="{907334FD-FAEE-4F3A-BBBC-16B108EE2337}" destId="{068C70AF-A9CC-46D3-941B-3FF48AED8220}" srcOrd="1" destOrd="0" presId="urn:microsoft.com/office/officeart/2005/8/layout/orgChart1"/>
    <dgm:cxn modelId="{AB57EEF4-B1D5-448D-859B-A4546F20C198}" type="presParOf" srcId="{5AA29C13-9E4B-4ABF-9E6D-668D1843F2FD}" destId="{6A8FCB5A-345C-4FE4-933E-9488D044CF16}" srcOrd="1" destOrd="0" presId="urn:microsoft.com/office/officeart/2005/8/layout/orgChart1"/>
    <dgm:cxn modelId="{68717A75-DE22-4665-A529-3DB9E7810CA8}" type="presParOf" srcId="{5AA29C13-9E4B-4ABF-9E6D-668D1843F2FD}" destId="{8CDE26CE-3552-4414-AD9A-1B80E247184B}" srcOrd="2" destOrd="0" presId="urn:microsoft.com/office/officeart/2005/8/layout/orgChart1"/>
    <dgm:cxn modelId="{934F85FA-FAB0-41B5-9361-638752AA1D73}" type="presParOf" srcId="{C7147ED0-C94B-4127-A72F-A2DEFD4B5FAF}" destId="{56C2C6EE-55A7-4C30-B532-3F2DE50F152B}" srcOrd="2" destOrd="0" presId="urn:microsoft.com/office/officeart/2005/8/layout/orgChart1"/>
    <dgm:cxn modelId="{805A0945-9FD5-4D84-B68B-5D4E8CC65F56}" type="presParOf" srcId="{76D0B072-3FD7-4F9D-A9CC-8E00C243B683}" destId="{EC608661-4389-42D1-B44F-F12D407FC2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5913FF-1D88-49FD-8E55-665A31A6E7E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0BABDF7-0728-4F88-90E4-784FA2A65447}" type="asst">
      <dgm:prSet phldrT="[Testo]"/>
      <dgm:spPr/>
      <dgm:t>
        <a:bodyPr/>
        <a:lstStyle/>
        <a:p>
          <a:r>
            <a:rPr lang="it-IT" dirty="0" smtClean="0"/>
            <a:t>Ufficio Privacy / Protezione Dati</a:t>
          </a:r>
          <a:endParaRPr lang="it-IT" dirty="0"/>
        </a:p>
      </dgm:t>
    </dgm:pt>
    <dgm:pt modelId="{FC786F4C-E704-43D2-902A-B870A62B8276}" type="parTrans" cxnId="{665B6A07-41F3-4F52-84E6-6E509EC3342A}">
      <dgm:prSet/>
      <dgm:spPr/>
      <dgm:t>
        <a:bodyPr/>
        <a:lstStyle/>
        <a:p>
          <a:endParaRPr lang="it-IT"/>
        </a:p>
      </dgm:t>
    </dgm:pt>
    <dgm:pt modelId="{BE7460F5-717F-4A72-B5E0-2E2B72B6D7D0}" type="sibTrans" cxnId="{665B6A07-41F3-4F52-84E6-6E509EC3342A}">
      <dgm:prSet/>
      <dgm:spPr/>
      <dgm:t>
        <a:bodyPr/>
        <a:lstStyle/>
        <a:p>
          <a:endParaRPr lang="it-IT"/>
        </a:p>
      </dgm:t>
    </dgm:pt>
    <dgm:pt modelId="{B992B03B-7E4C-41FD-B554-6142D159ABAB}">
      <dgm:prSet phldrT="[Testo]"/>
      <dgm:spPr/>
      <dgm:t>
        <a:bodyPr/>
        <a:lstStyle/>
        <a:p>
          <a:r>
            <a:rPr lang="it-IT" dirty="0" smtClean="0"/>
            <a:t>Direttore/Dirigente Responsabile UOC/UOSD</a:t>
          </a:r>
        </a:p>
        <a:p>
          <a:r>
            <a:rPr lang="it-IT" dirty="0" smtClean="0"/>
            <a:t>SATD</a:t>
          </a:r>
          <a:endParaRPr lang="it-IT" dirty="0"/>
        </a:p>
      </dgm:t>
    </dgm:pt>
    <dgm:pt modelId="{A59B47D7-BE27-4587-8C9C-F8A5E7765237}" type="parTrans" cxnId="{C7E653EF-41A6-46C9-87AA-6E0CBE89B707}">
      <dgm:prSet/>
      <dgm:spPr/>
      <dgm:t>
        <a:bodyPr/>
        <a:lstStyle/>
        <a:p>
          <a:endParaRPr lang="it-IT"/>
        </a:p>
      </dgm:t>
    </dgm:pt>
    <dgm:pt modelId="{D2BF465E-9C32-4B5A-BA17-5FEB5829ED1E}" type="sibTrans" cxnId="{C7E653EF-41A6-46C9-87AA-6E0CBE89B707}">
      <dgm:prSet/>
      <dgm:spPr/>
      <dgm:t>
        <a:bodyPr/>
        <a:lstStyle/>
        <a:p>
          <a:endParaRPr lang="it-IT"/>
        </a:p>
      </dgm:t>
    </dgm:pt>
    <dgm:pt modelId="{420C6D05-0D3E-44C4-99C2-4B4121F3AF0A}">
      <dgm:prSet/>
      <dgm:spPr/>
      <dgm:t>
        <a:bodyPr/>
        <a:lstStyle/>
        <a:p>
          <a:r>
            <a:rPr lang="it-IT" dirty="0" smtClean="0"/>
            <a:t>Direttore/Dirigente Responsabile UOC/UOSD</a:t>
          </a:r>
        </a:p>
        <a:p>
          <a:r>
            <a:rPr lang="it-IT" dirty="0" smtClean="0"/>
            <a:t>SATD</a:t>
          </a:r>
        </a:p>
      </dgm:t>
    </dgm:pt>
    <dgm:pt modelId="{F1B8E957-7B74-4CF9-B633-ADA8815D75D5}" type="parTrans" cxnId="{47CABB43-3191-439F-BBAA-669F33C6097C}">
      <dgm:prSet/>
      <dgm:spPr/>
      <dgm:t>
        <a:bodyPr/>
        <a:lstStyle/>
        <a:p>
          <a:endParaRPr lang="it-IT"/>
        </a:p>
      </dgm:t>
    </dgm:pt>
    <dgm:pt modelId="{EA8B65F7-8546-45C6-BCEC-561EE4D82498}" type="sibTrans" cxnId="{47CABB43-3191-439F-BBAA-669F33C6097C}">
      <dgm:prSet/>
      <dgm:spPr/>
      <dgm:t>
        <a:bodyPr/>
        <a:lstStyle/>
        <a:p>
          <a:endParaRPr lang="it-IT"/>
        </a:p>
      </dgm:t>
    </dgm:pt>
    <dgm:pt modelId="{B944033F-ED75-4007-894F-84DE08C91AC5}">
      <dgm:prSet/>
      <dgm:spPr/>
      <dgm:t>
        <a:bodyPr/>
        <a:lstStyle/>
        <a:p>
          <a:r>
            <a:rPr lang="it-IT" dirty="0" smtClean="0"/>
            <a:t>Direttore/Dirigente Responsabile UOC/UOSD</a:t>
          </a:r>
        </a:p>
        <a:p>
          <a:r>
            <a:rPr lang="it-IT" dirty="0" smtClean="0"/>
            <a:t>SATD</a:t>
          </a:r>
        </a:p>
      </dgm:t>
    </dgm:pt>
    <dgm:pt modelId="{40B5DB44-74D2-4F4C-9294-57A215D4A512}" type="parTrans" cxnId="{58FB7BDB-6027-4D9B-9548-A89A693D7943}">
      <dgm:prSet/>
      <dgm:spPr/>
      <dgm:t>
        <a:bodyPr/>
        <a:lstStyle/>
        <a:p>
          <a:endParaRPr lang="it-IT"/>
        </a:p>
      </dgm:t>
    </dgm:pt>
    <dgm:pt modelId="{D26EB1F0-F29C-4676-9185-A5B6390F4AA0}" type="sibTrans" cxnId="{58FB7BDB-6027-4D9B-9548-A89A693D7943}">
      <dgm:prSet/>
      <dgm:spPr/>
      <dgm:t>
        <a:bodyPr/>
        <a:lstStyle/>
        <a:p>
          <a:endParaRPr lang="it-IT"/>
        </a:p>
      </dgm:t>
    </dgm:pt>
    <dgm:pt modelId="{794C195A-2CEE-4E60-ABB6-19FE4C05BCBA}">
      <dgm:prSet/>
      <dgm:spPr/>
      <dgm:t>
        <a:bodyPr/>
        <a:lstStyle/>
        <a:p>
          <a:r>
            <a:rPr lang="it-IT" dirty="0" smtClean="0"/>
            <a:t>Direttore/Dirigente Responsabile UOC/UOSD</a:t>
          </a:r>
        </a:p>
        <a:p>
          <a:r>
            <a:rPr lang="it-IT" dirty="0" smtClean="0"/>
            <a:t>SAATD</a:t>
          </a:r>
        </a:p>
      </dgm:t>
    </dgm:pt>
    <dgm:pt modelId="{C4C0959F-DA56-420B-8E7F-03B82E68DFF6}" type="parTrans" cxnId="{FD2AA069-57F0-46A1-8FB2-441AE4CD75EC}">
      <dgm:prSet/>
      <dgm:spPr/>
      <dgm:t>
        <a:bodyPr/>
        <a:lstStyle/>
        <a:p>
          <a:endParaRPr lang="it-IT"/>
        </a:p>
      </dgm:t>
    </dgm:pt>
    <dgm:pt modelId="{BC73DF47-6B55-4766-A5F6-B6A7F8278B85}" type="sibTrans" cxnId="{FD2AA069-57F0-46A1-8FB2-441AE4CD75EC}">
      <dgm:prSet/>
      <dgm:spPr/>
      <dgm:t>
        <a:bodyPr/>
        <a:lstStyle/>
        <a:p>
          <a:endParaRPr lang="it-IT"/>
        </a:p>
      </dgm:t>
    </dgm:pt>
    <dgm:pt modelId="{60F019B4-E098-4D7C-A480-1DB5E8347DEB}">
      <dgm:prSet phldrT="[Testo]" custT="1"/>
      <dgm:spPr/>
      <dgm:t>
        <a:bodyPr/>
        <a:lstStyle/>
        <a:p>
          <a:r>
            <a:rPr lang="it-IT" sz="800" dirty="0" smtClean="0"/>
            <a:t>Direttore Generale</a:t>
          </a:r>
        </a:p>
        <a:p>
          <a:r>
            <a:rPr lang="it-IT" sz="1600" dirty="0" smtClean="0"/>
            <a:t>Titolare</a:t>
          </a:r>
          <a:endParaRPr lang="it-IT" sz="1600" dirty="0"/>
        </a:p>
      </dgm:t>
    </dgm:pt>
    <dgm:pt modelId="{9A3F6D31-E085-47FE-BC2F-18CFA392C133}" type="sibTrans" cxnId="{3AA4C60D-F996-4829-8BC0-CAA91DD7AC37}">
      <dgm:prSet/>
      <dgm:spPr/>
      <dgm:t>
        <a:bodyPr/>
        <a:lstStyle/>
        <a:p>
          <a:endParaRPr lang="it-IT"/>
        </a:p>
      </dgm:t>
    </dgm:pt>
    <dgm:pt modelId="{D20014D1-CFA6-4942-A50C-80F7DAD62A2F}" type="parTrans" cxnId="{3AA4C60D-F996-4829-8BC0-CAA91DD7AC37}">
      <dgm:prSet/>
      <dgm:spPr/>
      <dgm:t>
        <a:bodyPr/>
        <a:lstStyle/>
        <a:p>
          <a:endParaRPr lang="it-IT"/>
        </a:p>
      </dgm:t>
    </dgm:pt>
    <dgm:pt modelId="{539D5CB5-157F-4298-B9E0-3FA99DE13FAB}">
      <dgm:prSet/>
      <dgm:spPr/>
      <dgm:t>
        <a:bodyPr/>
        <a:lstStyle/>
        <a:p>
          <a:r>
            <a:rPr lang="it-IT" dirty="0" smtClean="0"/>
            <a:t>Responsabile Protezione Dati /DR.P.D./.P.O.</a:t>
          </a:r>
          <a:endParaRPr lang="it-IT" dirty="0"/>
        </a:p>
      </dgm:t>
    </dgm:pt>
    <dgm:pt modelId="{D27F6AF7-8B02-4D02-B91F-7263008B9A5C}" type="parTrans" cxnId="{136AE3E2-6A3B-4884-B99B-6B4D8B5A34B9}">
      <dgm:prSet/>
      <dgm:spPr/>
      <dgm:t>
        <a:bodyPr/>
        <a:lstStyle/>
        <a:p>
          <a:endParaRPr lang="it-IT"/>
        </a:p>
      </dgm:t>
    </dgm:pt>
    <dgm:pt modelId="{AF9CE838-E878-4769-B831-26EF4DBBE7C0}" type="sibTrans" cxnId="{136AE3E2-6A3B-4884-B99B-6B4D8B5A34B9}">
      <dgm:prSet/>
      <dgm:spPr/>
      <dgm:t>
        <a:bodyPr/>
        <a:lstStyle/>
        <a:p>
          <a:endParaRPr lang="it-IT"/>
        </a:p>
      </dgm:t>
    </dgm:pt>
    <dgm:pt modelId="{D9A56E88-0DA9-4094-94C6-5A2AFA5C4D0F}">
      <dgm:prSet/>
      <dgm:spPr/>
      <dgm:t>
        <a:bodyPr/>
        <a:lstStyle/>
        <a:p>
          <a:r>
            <a:rPr lang="it-IT" dirty="0" smtClean="0"/>
            <a:t>Referente Privacy</a:t>
          </a:r>
          <a:endParaRPr lang="it-IT" dirty="0"/>
        </a:p>
      </dgm:t>
    </dgm:pt>
    <dgm:pt modelId="{87CBA5F8-D306-4A40-A51C-1336B883616B}" type="parTrans" cxnId="{C4586758-AE3F-4105-9B24-20CAB4110F2E}">
      <dgm:prSet/>
      <dgm:spPr/>
      <dgm:t>
        <a:bodyPr/>
        <a:lstStyle/>
        <a:p>
          <a:endParaRPr lang="it-IT"/>
        </a:p>
      </dgm:t>
    </dgm:pt>
    <dgm:pt modelId="{00C85AC2-040D-4742-89EC-7F4C131CBA39}" type="sibTrans" cxnId="{C4586758-AE3F-4105-9B24-20CAB4110F2E}">
      <dgm:prSet/>
      <dgm:spPr/>
      <dgm:t>
        <a:bodyPr/>
        <a:lstStyle/>
        <a:p>
          <a:endParaRPr lang="it-IT"/>
        </a:p>
      </dgm:t>
    </dgm:pt>
    <dgm:pt modelId="{63D7A176-1E4C-4E85-B5DB-3008B4B5B6DC}">
      <dgm:prSet/>
      <dgm:spPr/>
      <dgm:t>
        <a:bodyPr/>
        <a:lstStyle/>
        <a:p>
          <a:r>
            <a:rPr lang="it-IT" dirty="0" smtClean="0"/>
            <a:t>Referente Privacy</a:t>
          </a:r>
          <a:endParaRPr lang="it-IT" dirty="0"/>
        </a:p>
      </dgm:t>
    </dgm:pt>
    <dgm:pt modelId="{5083E8CD-776E-49E9-A911-AE60C77FFDFB}" type="parTrans" cxnId="{836D55CE-0F26-4D30-A970-7BDC479778B4}">
      <dgm:prSet/>
      <dgm:spPr/>
      <dgm:t>
        <a:bodyPr/>
        <a:lstStyle/>
        <a:p>
          <a:endParaRPr lang="it-IT"/>
        </a:p>
      </dgm:t>
    </dgm:pt>
    <dgm:pt modelId="{3BB24CEF-E746-4C18-B4FB-97015DD2FA74}" type="sibTrans" cxnId="{836D55CE-0F26-4D30-A970-7BDC479778B4}">
      <dgm:prSet/>
      <dgm:spPr/>
      <dgm:t>
        <a:bodyPr/>
        <a:lstStyle/>
        <a:p>
          <a:endParaRPr lang="it-IT"/>
        </a:p>
      </dgm:t>
    </dgm:pt>
    <dgm:pt modelId="{3E70BE53-B697-4C36-A12F-4D3B17433AB7}">
      <dgm:prSet/>
      <dgm:spPr/>
      <dgm:t>
        <a:bodyPr/>
        <a:lstStyle/>
        <a:p>
          <a:r>
            <a:rPr lang="it-IT" dirty="0" smtClean="0"/>
            <a:t>Referente Privacy</a:t>
          </a:r>
          <a:endParaRPr lang="it-IT" dirty="0"/>
        </a:p>
      </dgm:t>
    </dgm:pt>
    <dgm:pt modelId="{8F7F7AB3-2DF8-45F6-934D-A487E4EAD955}" type="parTrans" cxnId="{62A8F5FC-458F-4B29-B8BD-1D54CEA5DE74}">
      <dgm:prSet/>
      <dgm:spPr/>
      <dgm:t>
        <a:bodyPr/>
        <a:lstStyle/>
        <a:p>
          <a:endParaRPr lang="it-IT"/>
        </a:p>
      </dgm:t>
    </dgm:pt>
    <dgm:pt modelId="{F1E61B6F-09BE-49FF-AF3F-6E3F57AB5F8C}" type="sibTrans" cxnId="{62A8F5FC-458F-4B29-B8BD-1D54CEA5DE74}">
      <dgm:prSet/>
      <dgm:spPr/>
      <dgm:t>
        <a:bodyPr/>
        <a:lstStyle/>
        <a:p>
          <a:endParaRPr lang="it-IT"/>
        </a:p>
      </dgm:t>
    </dgm:pt>
    <dgm:pt modelId="{CAD4DB4D-1653-421D-BDB2-75B7F26E61B6}">
      <dgm:prSet/>
      <dgm:spPr/>
      <dgm:t>
        <a:bodyPr/>
        <a:lstStyle/>
        <a:p>
          <a:r>
            <a:rPr lang="it-IT" dirty="0" smtClean="0"/>
            <a:t>Referente Privacy</a:t>
          </a:r>
          <a:endParaRPr lang="it-IT" dirty="0"/>
        </a:p>
      </dgm:t>
    </dgm:pt>
    <dgm:pt modelId="{C7B16344-A7BB-4CE4-8EA5-48F084793C1E}" type="parTrans" cxnId="{35B4CC30-3EBB-43B3-BD1C-4933B252AB3B}">
      <dgm:prSet/>
      <dgm:spPr/>
      <dgm:t>
        <a:bodyPr/>
        <a:lstStyle/>
        <a:p>
          <a:endParaRPr lang="it-IT"/>
        </a:p>
      </dgm:t>
    </dgm:pt>
    <dgm:pt modelId="{384C4196-940C-4B1F-AE29-26862322C221}" type="sibTrans" cxnId="{35B4CC30-3EBB-43B3-BD1C-4933B252AB3B}">
      <dgm:prSet/>
      <dgm:spPr/>
      <dgm:t>
        <a:bodyPr/>
        <a:lstStyle/>
        <a:p>
          <a:endParaRPr lang="it-IT"/>
        </a:p>
      </dgm:t>
    </dgm:pt>
    <dgm:pt modelId="{41B45778-27C4-42FA-8F8F-1C380DEF2D81}">
      <dgm:prSet/>
      <dgm:spPr/>
      <dgm:t>
        <a:bodyPr/>
        <a:lstStyle/>
        <a:p>
          <a:r>
            <a:rPr lang="it-IT" dirty="0" smtClean="0"/>
            <a:t>Personale AREA DIRIGENZIALE/COMPARTO</a:t>
          </a:r>
        </a:p>
        <a:p>
          <a:r>
            <a:rPr lang="it-IT" dirty="0" smtClean="0"/>
            <a:t>SAT</a:t>
          </a:r>
        </a:p>
      </dgm:t>
    </dgm:pt>
    <dgm:pt modelId="{0501A17B-E84B-4412-85B0-1B033B1037EF}" type="parTrans" cxnId="{CD79A6D1-0E20-423A-929A-23464C7E824C}">
      <dgm:prSet/>
      <dgm:spPr/>
      <dgm:t>
        <a:bodyPr/>
        <a:lstStyle/>
        <a:p>
          <a:endParaRPr lang="it-IT"/>
        </a:p>
      </dgm:t>
    </dgm:pt>
    <dgm:pt modelId="{4F4565A7-2DE2-4B1C-8749-566EFB14E714}" type="sibTrans" cxnId="{CD79A6D1-0E20-423A-929A-23464C7E824C}">
      <dgm:prSet/>
      <dgm:spPr/>
      <dgm:t>
        <a:bodyPr/>
        <a:lstStyle/>
        <a:p>
          <a:endParaRPr lang="it-IT"/>
        </a:p>
      </dgm:t>
    </dgm:pt>
    <dgm:pt modelId="{3A330D0E-962D-45FB-AB32-33084096F1B7}">
      <dgm:prSet/>
      <dgm:spPr/>
      <dgm:t>
        <a:bodyPr/>
        <a:lstStyle/>
        <a:p>
          <a:r>
            <a:rPr lang="it-IT" dirty="0" smtClean="0"/>
            <a:t>Personale AREA DIRIGENZIALE/COMPARTO</a:t>
          </a:r>
        </a:p>
        <a:p>
          <a:r>
            <a:rPr lang="it-IT" dirty="0" smtClean="0"/>
            <a:t>SAT</a:t>
          </a:r>
        </a:p>
      </dgm:t>
    </dgm:pt>
    <dgm:pt modelId="{E2A94659-22E1-4CD4-A6E8-D8B62FCD61A8}" type="parTrans" cxnId="{30C0B060-688F-424F-8E2A-D84B62FE2654}">
      <dgm:prSet/>
      <dgm:spPr/>
      <dgm:t>
        <a:bodyPr/>
        <a:lstStyle/>
        <a:p>
          <a:endParaRPr lang="it-IT"/>
        </a:p>
      </dgm:t>
    </dgm:pt>
    <dgm:pt modelId="{81706113-66C1-4B3D-982C-AAFDA68A9060}" type="sibTrans" cxnId="{30C0B060-688F-424F-8E2A-D84B62FE2654}">
      <dgm:prSet/>
      <dgm:spPr/>
      <dgm:t>
        <a:bodyPr/>
        <a:lstStyle/>
        <a:p>
          <a:endParaRPr lang="it-IT"/>
        </a:p>
      </dgm:t>
    </dgm:pt>
    <dgm:pt modelId="{A5CF183C-C78F-49AD-8FD3-53EFFBFA4A6A}">
      <dgm:prSet/>
      <dgm:spPr/>
      <dgm:t>
        <a:bodyPr/>
        <a:lstStyle/>
        <a:p>
          <a:r>
            <a:rPr lang="it-IT" dirty="0" smtClean="0"/>
            <a:t>Personale AREA DIRIGENZIALE/COMPARTO</a:t>
          </a:r>
        </a:p>
        <a:p>
          <a:r>
            <a:rPr lang="it-IT" dirty="0" smtClean="0"/>
            <a:t>SAT</a:t>
          </a:r>
        </a:p>
      </dgm:t>
    </dgm:pt>
    <dgm:pt modelId="{F4767A74-A489-4CED-97FA-B40B69BBFA9A}" type="sibTrans" cxnId="{6891D834-B7A7-4F6C-B621-0F8DEA756E34}">
      <dgm:prSet/>
      <dgm:spPr/>
      <dgm:t>
        <a:bodyPr/>
        <a:lstStyle/>
        <a:p>
          <a:endParaRPr lang="it-IT"/>
        </a:p>
      </dgm:t>
    </dgm:pt>
    <dgm:pt modelId="{6B86FD76-477E-4D71-BA61-98A73F328C09}" type="parTrans" cxnId="{6891D834-B7A7-4F6C-B621-0F8DEA756E34}">
      <dgm:prSet/>
      <dgm:spPr/>
      <dgm:t>
        <a:bodyPr/>
        <a:lstStyle/>
        <a:p>
          <a:endParaRPr lang="it-IT"/>
        </a:p>
      </dgm:t>
    </dgm:pt>
    <dgm:pt modelId="{8A8D0451-E564-43CC-B7BE-326E8BB19A4F}">
      <dgm:prSet/>
      <dgm:spPr/>
      <dgm:t>
        <a:bodyPr/>
        <a:lstStyle/>
        <a:p>
          <a:r>
            <a:rPr lang="it-IT" dirty="0" smtClean="0"/>
            <a:t>Personale AREA DIRIGENZIALE/COMPARTO</a:t>
          </a:r>
        </a:p>
        <a:p>
          <a:r>
            <a:rPr lang="it-IT" dirty="0" smtClean="0"/>
            <a:t>SAT</a:t>
          </a:r>
        </a:p>
      </dgm:t>
    </dgm:pt>
    <dgm:pt modelId="{A777B83F-DD06-4F0C-820C-C702B1436245}" type="parTrans" cxnId="{C029B40E-C963-4554-91B3-2D306A2ECA2A}">
      <dgm:prSet/>
      <dgm:spPr/>
      <dgm:t>
        <a:bodyPr/>
        <a:lstStyle/>
        <a:p>
          <a:endParaRPr lang="it-IT"/>
        </a:p>
      </dgm:t>
    </dgm:pt>
    <dgm:pt modelId="{344FB091-AF78-4F22-82A0-0D2A5864FC67}" type="sibTrans" cxnId="{C029B40E-C963-4554-91B3-2D306A2ECA2A}">
      <dgm:prSet/>
      <dgm:spPr/>
      <dgm:t>
        <a:bodyPr/>
        <a:lstStyle/>
        <a:p>
          <a:endParaRPr lang="it-IT"/>
        </a:p>
      </dgm:t>
    </dgm:pt>
    <dgm:pt modelId="{42973495-0307-4626-8128-EC969B9987EE}" type="pres">
      <dgm:prSet presAssocID="{9F5913FF-1D88-49FD-8E55-665A31A6E7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3995C1C6-FD69-4A82-8F16-7421CB98FE3C}" type="pres">
      <dgm:prSet presAssocID="{60F019B4-E098-4D7C-A480-1DB5E8347DEB}" presName="hierRoot1" presStyleCnt="0">
        <dgm:presLayoutVars>
          <dgm:hierBranch val="init"/>
        </dgm:presLayoutVars>
      </dgm:prSet>
      <dgm:spPr/>
    </dgm:pt>
    <dgm:pt modelId="{78DA1E4A-4A2B-4CC7-AB59-346EC3D6D53F}" type="pres">
      <dgm:prSet presAssocID="{60F019B4-E098-4D7C-A480-1DB5E8347DEB}" presName="rootComposite1" presStyleCnt="0"/>
      <dgm:spPr/>
    </dgm:pt>
    <dgm:pt modelId="{9D6E7D66-00AA-47FA-875E-1EFF55B57C68}" type="pres">
      <dgm:prSet presAssocID="{60F019B4-E098-4D7C-A480-1DB5E8347DEB}" presName="rootText1" presStyleLbl="node0" presStyleIdx="0" presStyleCnt="2" custAng="0" custScaleX="244823" custScaleY="194234" custLinFactNeighborX="-72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3C90022-1144-4FB4-B8D0-03E6C5CB2A23}" type="pres">
      <dgm:prSet presAssocID="{60F019B4-E098-4D7C-A480-1DB5E8347DEB}" presName="rootConnector1" presStyleLbl="node1" presStyleIdx="0" presStyleCnt="0"/>
      <dgm:spPr/>
      <dgm:t>
        <a:bodyPr/>
        <a:lstStyle/>
        <a:p>
          <a:endParaRPr lang="it-IT"/>
        </a:p>
      </dgm:t>
    </dgm:pt>
    <dgm:pt modelId="{98A3490F-A798-4636-8790-CEBFE2CCCAD1}" type="pres">
      <dgm:prSet presAssocID="{60F019B4-E098-4D7C-A480-1DB5E8347DEB}" presName="hierChild2" presStyleCnt="0"/>
      <dgm:spPr/>
    </dgm:pt>
    <dgm:pt modelId="{8F111F03-9C1F-45E4-B5AE-69DA3C360DF9}" type="pres">
      <dgm:prSet presAssocID="{A59B47D7-BE27-4587-8C9C-F8A5E7765237}" presName="Name37" presStyleLbl="parChTrans1D2" presStyleIdx="0" presStyleCnt="5"/>
      <dgm:spPr/>
      <dgm:t>
        <a:bodyPr/>
        <a:lstStyle/>
        <a:p>
          <a:endParaRPr lang="it-IT"/>
        </a:p>
      </dgm:t>
    </dgm:pt>
    <dgm:pt modelId="{0A38A30E-A158-487D-95D9-E1C414661EB0}" type="pres">
      <dgm:prSet presAssocID="{B992B03B-7E4C-41FD-B554-6142D159ABAB}" presName="hierRoot2" presStyleCnt="0">
        <dgm:presLayoutVars>
          <dgm:hierBranch val="init"/>
        </dgm:presLayoutVars>
      </dgm:prSet>
      <dgm:spPr/>
    </dgm:pt>
    <dgm:pt modelId="{396AA4FA-351D-4D6C-8912-2E92816035BD}" type="pres">
      <dgm:prSet presAssocID="{B992B03B-7E4C-41FD-B554-6142D159ABAB}" presName="rootComposite" presStyleCnt="0"/>
      <dgm:spPr/>
    </dgm:pt>
    <dgm:pt modelId="{6DD22978-8FE2-4BA3-BFA2-F34E3BAB5A8E}" type="pres">
      <dgm:prSet presAssocID="{B992B03B-7E4C-41FD-B554-6142D159ABA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846D1F-3279-4800-8139-B41406ECF17E}" type="pres">
      <dgm:prSet presAssocID="{B992B03B-7E4C-41FD-B554-6142D159ABAB}" presName="rootConnector" presStyleLbl="node2" presStyleIdx="0" presStyleCnt="4"/>
      <dgm:spPr/>
      <dgm:t>
        <a:bodyPr/>
        <a:lstStyle/>
        <a:p>
          <a:endParaRPr lang="it-IT"/>
        </a:p>
      </dgm:t>
    </dgm:pt>
    <dgm:pt modelId="{A96B1B99-4FA4-4A27-8705-5BA99CA457A9}" type="pres">
      <dgm:prSet presAssocID="{B992B03B-7E4C-41FD-B554-6142D159ABAB}" presName="hierChild4" presStyleCnt="0"/>
      <dgm:spPr/>
    </dgm:pt>
    <dgm:pt modelId="{4BE6E497-411C-42FB-9F59-7F87FB853A26}" type="pres">
      <dgm:prSet presAssocID="{87CBA5F8-D306-4A40-A51C-1336B883616B}" presName="Name37" presStyleLbl="parChTrans1D3" presStyleIdx="0" presStyleCnt="8"/>
      <dgm:spPr/>
      <dgm:t>
        <a:bodyPr/>
        <a:lstStyle/>
        <a:p>
          <a:endParaRPr lang="it-IT"/>
        </a:p>
      </dgm:t>
    </dgm:pt>
    <dgm:pt modelId="{C2DB09A8-3BC1-4929-8125-4CF2AE44733D}" type="pres">
      <dgm:prSet presAssocID="{D9A56E88-0DA9-4094-94C6-5A2AFA5C4D0F}" presName="hierRoot2" presStyleCnt="0">
        <dgm:presLayoutVars>
          <dgm:hierBranch val="init"/>
        </dgm:presLayoutVars>
      </dgm:prSet>
      <dgm:spPr/>
    </dgm:pt>
    <dgm:pt modelId="{2522E843-6389-4113-861B-3DCA8817416A}" type="pres">
      <dgm:prSet presAssocID="{D9A56E88-0DA9-4094-94C6-5A2AFA5C4D0F}" presName="rootComposite" presStyleCnt="0"/>
      <dgm:spPr/>
    </dgm:pt>
    <dgm:pt modelId="{868C03FD-89F8-4112-B495-D79E03870AA3}" type="pres">
      <dgm:prSet presAssocID="{D9A56E88-0DA9-4094-94C6-5A2AFA5C4D0F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E55360A-5417-47DD-8391-4DEB56ACF0DE}" type="pres">
      <dgm:prSet presAssocID="{D9A56E88-0DA9-4094-94C6-5A2AFA5C4D0F}" presName="rootConnector" presStyleLbl="node3" presStyleIdx="0" presStyleCnt="8"/>
      <dgm:spPr/>
      <dgm:t>
        <a:bodyPr/>
        <a:lstStyle/>
        <a:p>
          <a:endParaRPr lang="it-IT"/>
        </a:p>
      </dgm:t>
    </dgm:pt>
    <dgm:pt modelId="{D8830452-F9C2-4307-8AB9-C094CE4B2109}" type="pres">
      <dgm:prSet presAssocID="{D9A56E88-0DA9-4094-94C6-5A2AFA5C4D0F}" presName="hierChild4" presStyleCnt="0"/>
      <dgm:spPr/>
    </dgm:pt>
    <dgm:pt modelId="{27305000-7695-4569-A773-FD5ACE5457D6}" type="pres">
      <dgm:prSet presAssocID="{D9A56E88-0DA9-4094-94C6-5A2AFA5C4D0F}" presName="hierChild5" presStyleCnt="0"/>
      <dgm:spPr/>
    </dgm:pt>
    <dgm:pt modelId="{73C7C9A8-C38A-4899-93D0-7419328A39C0}" type="pres">
      <dgm:prSet presAssocID="{0501A17B-E84B-4412-85B0-1B033B1037EF}" presName="Name37" presStyleLbl="parChTrans1D3" presStyleIdx="1" presStyleCnt="8"/>
      <dgm:spPr/>
      <dgm:t>
        <a:bodyPr/>
        <a:lstStyle/>
        <a:p>
          <a:endParaRPr lang="it-IT"/>
        </a:p>
      </dgm:t>
    </dgm:pt>
    <dgm:pt modelId="{8C262335-09D8-4987-B33A-E3031EB44657}" type="pres">
      <dgm:prSet presAssocID="{41B45778-27C4-42FA-8F8F-1C380DEF2D81}" presName="hierRoot2" presStyleCnt="0">
        <dgm:presLayoutVars>
          <dgm:hierBranch val="init"/>
        </dgm:presLayoutVars>
      </dgm:prSet>
      <dgm:spPr/>
    </dgm:pt>
    <dgm:pt modelId="{0819B27B-CC0D-42C7-9DF1-0E049886223B}" type="pres">
      <dgm:prSet presAssocID="{41B45778-27C4-42FA-8F8F-1C380DEF2D81}" presName="rootComposite" presStyleCnt="0"/>
      <dgm:spPr/>
    </dgm:pt>
    <dgm:pt modelId="{46F786F0-2EEA-466F-9CD9-0FBC8A3269D9}" type="pres">
      <dgm:prSet presAssocID="{41B45778-27C4-42FA-8F8F-1C380DEF2D81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A1D7F9-4FB2-458E-9FA2-3AE310F0A794}" type="pres">
      <dgm:prSet presAssocID="{41B45778-27C4-42FA-8F8F-1C380DEF2D81}" presName="rootConnector" presStyleLbl="node3" presStyleIdx="1" presStyleCnt="8"/>
      <dgm:spPr/>
      <dgm:t>
        <a:bodyPr/>
        <a:lstStyle/>
        <a:p>
          <a:endParaRPr lang="it-IT"/>
        </a:p>
      </dgm:t>
    </dgm:pt>
    <dgm:pt modelId="{7B4B9447-DF01-4307-9677-28EF15D3C278}" type="pres">
      <dgm:prSet presAssocID="{41B45778-27C4-42FA-8F8F-1C380DEF2D81}" presName="hierChild4" presStyleCnt="0"/>
      <dgm:spPr/>
    </dgm:pt>
    <dgm:pt modelId="{BFCB237A-B9F1-4277-B1DA-DDB84C9150FD}" type="pres">
      <dgm:prSet presAssocID="{41B45778-27C4-42FA-8F8F-1C380DEF2D81}" presName="hierChild5" presStyleCnt="0"/>
      <dgm:spPr/>
    </dgm:pt>
    <dgm:pt modelId="{812A4B31-0C24-4707-A30C-AB6483AAAD3F}" type="pres">
      <dgm:prSet presAssocID="{B992B03B-7E4C-41FD-B554-6142D159ABAB}" presName="hierChild5" presStyleCnt="0"/>
      <dgm:spPr/>
    </dgm:pt>
    <dgm:pt modelId="{1E798908-83B5-4715-8187-54AD4BEE263E}" type="pres">
      <dgm:prSet presAssocID="{40B5DB44-74D2-4F4C-9294-57A215D4A512}" presName="Name37" presStyleLbl="parChTrans1D2" presStyleIdx="1" presStyleCnt="5"/>
      <dgm:spPr/>
      <dgm:t>
        <a:bodyPr/>
        <a:lstStyle/>
        <a:p>
          <a:endParaRPr lang="it-IT"/>
        </a:p>
      </dgm:t>
    </dgm:pt>
    <dgm:pt modelId="{ADE82336-35C8-4719-A443-6852570AFC5F}" type="pres">
      <dgm:prSet presAssocID="{B944033F-ED75-4007-894F-84DE08C91AC5}" presName="hierRoot2" presStyleCnt="0">
        <dgm:presLayoutVars>
          <dgm:hierBranch val="init"/>
        </dgm:presLayoutVars>
      </dgm:prSet>
      <dgm:spPr/>
    </dgm:pt>
    <dgm:pt modelId="{B229D788-D8A1-44DD-B60B-FE625D6B5C71}" type="pres">
      <dgm:prSet presAssocID="{B944033F-ED75-4007-894F-84DE08C91AC5}" presName="rootComposite" presStyleCnt="0"/>
      <dgm:spPr/>
    </dgm:pt>
    <dgm:pt modelId="{749A1B10-D7E5-4EC6-9B05-2B37C98406B3}" type="pres">
      <dgm:prSet presAssocID="{B944033F-ED75-4007-894F-84DE08C91AC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ABB1208-D037-4AD4-B146-849AAC510DB8}" type="pres">
      <dgm:prSet presAssocID="{B944033F-ED75-4007-894F-84DE08C91AC5}" presName="rootConnector" presStyleLbl="node2" presStyleIdx="1" presStyleCnt="4"/>
      <dgm:spPr/>
      <dgm:t>
        <a:bodyPr/>
        <a:lstStyle/>
        <a:p>
          <a:endParaRPr lang="it-IT"/>
        </a:p>
      </dgm:t>
    </dgm:pt>
    <dgm:pt modelId="{A778769C-08DD-4F88-A475-DAC3270AD7B6}" type="pres">
      <dgm:prSet presAssocID="{B944033F-ED75-4007-894F-84DE08C91AC5}" presName="hierChild4" presStyleCnt="0"/>
      <dgm:spPr/>
    </dgm:pt>
    <dgm:pt modelId="{47CF2B9F-A157-48EC-A79D-F97A6D9E810D}" type="pres">
      <dgm:prSet presAssocID="{5083E8CD-776E-49E9-A911-AE60C77FFDFB}" presName="Name37" presStyleLbl="parChTrans1D3" presStyleIdx="2" presStyleCnt="8"/>
      <dgm:spPr/>
      <dgm:t>
        <a:bodyPr/>
        <a:lstStyle/>
        <a:p>
          <a:endParaRPr lang="it-IT"/>
        </a:p>
      </dgm:t>
    </dgm:pt>
    <dgm:pt modelId="{D477D1EB-6E42-4842-B3E5-A1AA72AD6CD3}" type="pres">
      <dgm:prSet presAssocID="{63D7A176-1E4C-4E85-B5DB-3008B4B5B6DC}" presName="hierRoot2" presStyleCnt="0">
        <dgm:presLayoutVars>
          <dgm:hierBranch val="init"/>
        </dgm:presLayoutVars>
      </dgm:prSet>
      <dgm:spPr/>
    </dgm:pt>
    <dgm:pt modelId="{214522D4-0195-4947-807F-5B3EF386DF76}" type="pres">
      <dgm:prSet presAssocID="{63D7A176-1E4C-4E85-B5DB-3008B4B5B6DC}" presName="rootComposite" presStyleCnt="0"/>
      <dgm:spPr/>
    </dgm:pt>
    <dgm:pt modelId="{28160F23-74B6-4BE7-86AC-44F19AF0D308}" type="pres">
      <dgm:prSet presAssocID="{63D7A176-1E4C-4E85-B5DB-3008B4B5B6DC}" presName="rootText" presStyleLbl="node3" presStyleIdx="2" presStyleCnt="8" custLinFactNeighborX="590" custLinFactNeighborY="873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7E11966-C238-4769-A821-2570EA74B193}" type="pres">
      <dgm:prSet presAssocID="{63D7A176-1E4C-4E85-B5DB-3008B4B5B6DC}" presName="rootConnector" presStyleLbl="node3" presStyleIdx="2" presStyleCnt="8"/>
      <dgm:spPr/>
      <dgm:t>
        <a:bodyPr/>
        <a:lstStyle/>
        <a:p>
          <a:endParaRPr lang="it-IT"/>
        </a:p>
      </dgm:t>
    </dgm:pt>
    <dgm:pt modelId="{EE90E469-ABA9-4E10-A7C5-78196E234B42}" type="pres">
      <dgm:prSet presAssocID="{63D7A176-1E4C-4E85-B5DB-3008B4B5B6DC}" presName="hierChild4" presStyleCnt="0"/>
      <dgm:spPr/>
    </dgm:pt>
    <dgm:pt modelId="{37C8CDC9-6249-4F73-80AE-CC76297C968D}" type="pres">
      <dgm:prSet presAssocID="{63D7A176-1E4C-4E85-B5DB-3008B4B5B6DC}" presName="hierChild5" presStyleCnt="0"/>
      <dgm:spPr/>
    </dgm:pt>
    <dgm:pt modelId="{34B6CC96-CF35-4CFF-A1B3-0EFB91E94A25}" type="pres">
      <dgm:prSet presAssocID="{E2A94659-22E1-4CD4-A6E8-D8B62FCD61A8}" presName="Name37" presStyleLbl="parChTrans1D3" presStyleIdx="3" presStyleCnt="8"/>
      <dgm:spPr/>
      <dgm:t>
        <a:bodyPr/>
        <a:lstStyle/>
        <a:p>
          <a:endParaRPr lang="it-IT"/>
        </a:p>
      </dgm:t>
    </dgm:pt>
    <dgm:pt modelId="{24D8FD95-5611-42A2-BB00-CE978A74497B}" type="pres">
      <dgm:prSet presAssocID="{3A330D0E-962D-45FB-AB32-33084096F1B7}" presName="hierRoot2" presStyleCnt="0">
        <dgm:presLayoutVars>
          <dgm:hierBranch val="init"/>
        </dgm:presLayoutVars>
      </dgm:prSet>
      <dgm:spPr/>
    </dgm:pt>
    <dgm:pt modelId="{D99CEBC1-98EC-43A8-A67A-58889D195D57}" type="pres">
      <dgm:prSet presAssocID="{3A330D0E-962D-45FB-AB32-33084096F1B7}" presName="rootComposite" presStyleCnt="0"/>
      <dgm:spPr/>
    </dgm:pt>
    <dgm:pt modelId="{408260F2-31C6-4E9F-9031-10269F384DAB}" type="pres">
      <dgm:prSet presAssocID="{3A330D0E-962D-45FB-AB32-33084096F1B7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5471B39-19BF-43BF-97C7-FB63DD00459A}" type="pres">
      <dgm:prSet presAssocID="{3A330D0E-962D-45FB-AB32-33084096F1B7}" presName="rootConnector" presStyleLbl="node3" presStyleIdx="3" presStyleCnt="8"/>
      <dgm:spPr/>
      <dgm:t>
        <a:bodyPr/>
        <a:lstStyle/>
        <a:p>
          <a:endParaRPr lang="it-IT"/>
        </a:p>
      </dgm:t>
    </dgm:pt>
    <dgm:pt modelId="{1911EE8A-58D2-4EF0-9AEE-9062210104E6}" type="pres">
      <dgm:prSet presAssocID="{3A330D0E-962D-45FB-AB32-33084096F1B7}" presName="hierChild4" presStyleCnt="0"/>
      <dgm:spPr/>
    </dgm:pt>
    <dgm:pt modelId="{88F600C7-84F9-44D8-8C7D-E9099A353097}" type="pres">
      <dgm:prSet presAssocID="{3A330D0E-962D-45FB-AB32-33084096F1B7}" presName="hierChild5" presStyleCnt="0"/>
      <dgm:spPr/>
    </dgm:pt>
    <dgm:pt modelId="{FEC79657-1B93-47C3-A2C6-CF4D2743B339}" type="pres">
      <dgm:prSet presAssocID="{B944033F-ED75-4007-894F-84DE08C91AC5}" presName="hierChild5" presStyleCnt="0"/>
      <dgm:spPr/>
    </dgm:pt>
    <dgm:pt modelId="{0CA76E30-D767-4E4A-A1D5-F549B3C79307}" type="pres">
      <dgm:prSet presAssocID="{F1B8E957-7B74-4CF9-B633-ADA8815D75D5}" presName="Name37" presStyleLbl="parChTrans1D2" presStyleIdx="2" presStyleCnt="5"/>
      <dgm:spPr/>
      <dgm:t>
        <a:bodyPr/>
        <a:lstStyle/>
        <a:p>
          <a:endParaRPr lang="it-IT"/>
        </a:p>
      </dgm:t>
    </dgm:pt>
    <dgm:pt modelId="{56962B6A-83C9-4509-9150-7928B84AC3C6}" type="pres">
      <dgm:prSet presAssocID="{420C6D05-0D3E-44C4-99C2-4B4121F3AF0A}" presName="hierRoot2" presStyleCnt="0">
        <dgm:presLayoutVars>
          <dgm:hierBranch val="init"/>
        </dgm:presLayoutVars>
      </dgm:prSet>
      <dgm:spPr/>
    </dgm:pt>
    <dgm:pt modelId="{BDC6DFB5-1333-4B74-AF92-061CBE28C239}" type="pres">
      <dgm:prSet presAssocID="{420C6D05-0D3E-44C4-99C2-4B4121F3AF0A}" presName="rootComposite" presStyleCnt="0"/>
      <dgm:spPr/>
    </dgm:pt>
    <dgm:pt modelId="{C25E8A50-1E9A-408C-9A80-445F900EBC53}" type="pres">
      <dgm:prSet presAssocID="{420C6D05-0D3E-44C4-99C2-4B4121F3AF0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CE38F3D-FAFE-4B6E-8A99-E8072DCFDDB7}" type="pres">
      <dgm:prSet presAssocID="{420C6D05-0D3E-44C4-99C2-4B4121F3AF0A}" presName="rootConnector" presStyleLbl="node2" presStyleIdx="2" presStyleCnt="4"/>
      <dgm:spPr/>
      <dgm:t>
        <a:bodyPr/>
        <a:lstStyle/>
        <a:p>
          <a:endParaRPr lang="it-IT"/>
        </a:p>
      </dgm:t>
    </dgm:pt>
    <dgm:pt modelId="{FDB7BEDD-F66A-4333-AB56-751D9FC5A59F}" type="pres">
      <dgm:prSet presAssocID="{420C6D05-0D3E-44C4-99C2-4B4121F3AF0A}" presName="hierChild4" presStyleCnt="0"/>
      <dgm:spPr/>
    </dgm:pt>
    <dgm:pt modelId="{435F975A-EB99-4F65-A78D-9B9A05771C4D}" type="pres">
      <dgm:prSet presAssocID="{8F7F7AB3-2DF8-45F6-934D-A487E4EAD955}" presName="Name37" presStyleLbl="parChTrans1D3" presStyleIdx="4" presStyleCnt="8"/>
      <dgm:spPr/>
      <dgm:t>
        <a:bodyPr/>
        <a:lstStyle/>
        <a:p>
          <a:endParaRPr lang="it-IT"/>
        </a:p>
      </dgm:t>
    </dgm:pt>
    <dgm:pt modelId="{FFE2F80E-D568-41F5-83A6-E02173C2C9A7}" type="pres">
      <dgm:prSet presAssocID="{3E70BE53-B697-4C36-A12F-4D3B17433AB7}" presName="hierRoot2" presStyleCnt="0">
        <dgm:presLayoutVars>
          <dgm:hierBranch val="init"/>
        </dgm:presLayoutVars>
      </dgm:prSet>
      <dgm:spPr/>
    </dgm:pt>
    <dgm:pt modelId="{8F844A0E-279D-4F40-8DA7-B7C467688B88}" type="pres">
      <dgm:prSet presAssocID="{3E70BE53-B697-4C36-A12F-4D3B17433AB7}" presName="rootComposite" presStyleCnt="0"/>
      <dgm:spPr/>
    </dgm:pt>
    <dgm:pt modelId="{5587B3E5-6520-4369-96B7-4602D925EB35}" type="pres">
      <dgm:prSet presAssocID="{3E70BE53-B697-4C36-A12F-4D3B17433AB7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57DC90F-69B1-4F7A-A974-778BE8CE4C4E}" type="pres">
      <dgm:prSet presAssocID="{3E70BE53-B697-4C36-A12F-4D3B17433AB7}" presName="rootConnector" presStyleLbl="node3" presStyleIdx="4" presStyleCnt="8"/>
      <dgm:spPr/>
      <dgm:t>
        <a:bodyPr/>
        <a:lstStyle/>
        <a:p>
          <a:endParaRPr lang="it-IT"/>
        </a:p>
      </dgm:t>
    </dgm:pt>
    <dgm:pt modelId="{C285BDA9-CFBB-4FF1-AB50-1F32DBA9F3ED}" type="pres">
      <dgm:prSet presAssocID="{3E70BE53-B697-4C36-A12F-4D3B17433AB7}" presName="hierChild4" presStyleCnt="0"/>
      <dgm:spPr/>
    </dgm:pt>
    <dgm:pt modelId="{35E28123-31B7-4404-BC1A-F0608EE42A07}" type="pres">
      <dgm:prSet presAssocID="{3E70BE53-B697-4C36-A12F-4D3B17433AB7}" presName="hierChild5" presStyleCnt="0"/>
      <dgm:spPr/>
    </dgm:pt>
    <dgm:pt modelId="{34430D23-5898-4D31-9B5D-23593557AC64}" type="pres">
      <dgm:prSet presAssocID="{6B86FD76-477E-4D71-BA61-98A73F328C09}" presName="Name37" presStyleLbl="parChTrans1D3" presStyleIdx="5" presStyleCnt="8"/>
      <dgm:spPr/>
      <dgm:t>
        <a:bodyPr/>
        <a:lstStyle/>
        <a:p>
          <a:endParaRPr lang="it-IT"/>
        </a:p>
      </dgm:t>
    </dgm:pt>
    <dgm:pt modelId="{B0C4454E-A9E0-4B4B-A703-A53311FD9F19}" type="pres">
      <dgm:prSet presAssocID="{A5CF183C-C78F-49AD-8FD3-53EFFBFA4A6A}" presName="hierRoot2" presStyleCnt="0">
        <dgm:presLayoutVars>
          <dgm:hierBranch val="init"/>
        </dgm:presLayoutVars>
      </dgm:prSet>
      <dgm:spPr/>
    </dgm:pt>
    <dgm:pt modelId="{42E1F379-7B76-4AFF-8C6E-3FB14489187C}" type="pres">
      <dgm:prSet presAssocID="{A5CF183C-C78F-49AD-8FD3-53EFFBFA4A6A}" presName="rootComposite" presStyleCnt="0"/>
      <dgm:spPr/>
    </dgm:pt>
    <dgm:pt modelId="{762BCE1A-F961-4BF9-9B0E-176FD447AD91}" type="pres">
      <dgm:prSet presAssocID="{A5CF183C-C78F-49AD-8FD3-53EFFBFA4A6A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A3177B9-D087-459A-9833-BDCDC6D0FF6B}" type="pres">
      <dgm:prSet presAssocID="{A5CF183C-C78F-49AD-8FD3-53EFFBFA4A6A}" presName="rootConnector" presStyleLbl="node3" presStyleIdx="5" presStyleCnt="8"/>
      <dgm:spPr/>
      <dgm:t>
        <a:bodyPr/>
        <a:lstStyle/>
        <a:p>
          <a:endParaRPr lang="it-IT"/>
        </a:p>
      </dgm:t>
    </dgm:pt>
    <dgm:pt modelId="{16FE9E73-106B-4917-9F42-6F50FE40D8B6}" type="pres">
      <dgm:prSet presAssocID="{A5CF183C-C78F-49AD-8FD3-53EFFBFA4A6A}" presName="hierChild4" presStyleCnt="0"/>
      <dgm:spPr/>
    </dgm:pt>
    <dgm:pt modelId="{5B3F51CC-A655-4558-8AF5-73663911A295}" type="pres">
      <dgm:prSet presAssocID="{A5CF183C-C78F-49AD-8FD3-53EFFBFA4A6A}" presName="hierChild5" presStyleCnt="0"/>
      <dgm:spPr/>
    </dgm:pt>
    <dgm:pt modelId="{51FCE596-5753-4E32-AF24-5C8662797EC8}" type="pres">
      <dgm:prSet presAssocID="{420C6D05-0D3E-44C4-99C2-4B4121F3AF0A}" presName="hierChild5" presStyleCnt="0"/>
      <dgm:spPr/>
    </dgm:pt>
    <dgm:pt modelId="{61B21849-5C0D-4C4A-B2D7-8946D112E0CA}" type="pres">
      <dgm:prSet presAssocID="{C4C0959F-DA56-420B-8E7F-03B82E68DFF6}" presName="Name37" presStyleLbl="parChTrans1D2" presStyleIdx="3" presStyleCnt="5"/>
      <dgm:spPr/>
      <dgm:t>
        <a:bodyPr/>
        <a:lstStyle/>
        <a:p>
          <a:endParaRPr lang="it-IT"/>
        </a:p>
      </dgm:t>
    </dgm:pt>
    <dgm:pt modelId="{746C223E-C475-48AB-8CA3-BF4B2F9D8BE1}" type="pres">
      <dgm:prSet presAssocID="{794C195A-2CEE-4E60-ABB6-19FE4C05BCBA}" presName="hierRoot2" presStyleCnt="0">
        <dgm:presLayoutVars>
          <dgm:hierBranch val="init"/>
        </dgm:presLayoutVars>
      </dgm:prSet>
      <dgm:spPr/>
    </dgm:pt>
    <dgm:pt modelId="{4B940E98-1715-49AE-96DF-A22F68B3408B}" type="pres">
      <dgm:prSet presAssocID="{794C195A-2CEE-4E60-ABB6-19FE4C05BCBA}" presName="rootComposite" presStyleCnt="0"/>
      <dgm:spPr/>
    </dgm:pt>
    <dgm:pt modelId="{1C706BF9-CFBD-41B0-B707-26B2A42068B9}" type="pres">
      <dgm:prSet presAssocID="{794C195A-2CEE-4E60-ABB6-19FE4C05BCB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58402F4-EF13-478F-84CE-39EB0BC40810}" type="pres">
      <dgm:prSet presAssocID="{794C195A-2CEE-4E60-ABB6-19FE4C05BCBA}" presName="rootConnector" presStyleLbl="node2" presStyleIdx="3" presStyleCnt="4"/>
      <dgm:spPr/>
      <dgm:t>
        <a:bodyPr/>
        <a:lstStyle/>
        <a:p>
          <a:endParaRPr lang="it-IT"/>
        </a:p>
      </dgm:t>
    </dgm:pt>
    <dgm:pt modelId="{7E234C0A-303B-490F-9710-721044C35E64}" type="pres">
      <dgm:prSet presAssocID="{794C195A-2CEE-4E60-ABB6-19FE4C05BCBA}" presName="hierChild4" presStyleCnt="0"/>
      <dgm:spPr/>
    </dgm:pt>
    <dgm:pt modelId="{AB8ED32D-52BD-49C7-BCB5-3C7872BED9BC}" type="pres">
      <dgm:prSet presAssocID="{C7B16344-A7BB-4CE4-8EA5-48F084793C1E}" presName="Name37" presStyleLbl="parChTrans1D3" presStyleIdx="6" presStyleCnt="8"/>
      <dgm:spPr/>
      <dgm:t>
        <a:bodyPr/>
        <a:lstStyle/>
        <a:p>
          <a:endParaRPr lang="it-IT"/>
        </a:p>
      </dgm:t>
    </dgm:pt>
    <dgm:pt modelId="{6D217681-D37F-4D2F-A942-08F4AA96F374}" type="pres">
      <dgm:prSet presAssocID="{CAD4DB4D-1653-421D-BDB2-75B7F26E61B6}" presName="hierRoot2" presStyleCnt="0">
        <dgm:presLayoutVars>
          <dgm:hierBranch val="init"/>
        </dgm:presLayoutVars>
      </dgm:prSet>
      <dgm:spPr/>
    </dgm:pt>
    <dgm:pt modelId="{A0069C67-2C6C-4877-9FFD-17F3C143D16E}" type="pres">
      <dgm:prSet presAssocID="{CAD4DB4D-1653-421D-BDB2-75B7F26E61B6}" presName="rootComposite" presStyleCnt="0"/>
      <dgm:spPr/>
    </dgm:pt>
    <dgm:pt modelId="{079EA618-651A-49CE-BCC1-F2D5171FE4B3}" type="pres">
      <dgm:prSet presAssocID="{CAD4DB4D-1653-421D-BDB2-75B7F26E61B6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7D7435A-DA49-43B1-85F1-6D359DAEDCAB}" type="pres">
      <dgm:prSet presAssocID="{CAD4DB4D-1653-421D-BDB2-75B7F26E61B6}" presName="rootConnector" presStyleLbl="node3" presStyleIdx="6" presStyleCnt="8"/>
      <dgm:spPr/>
      <dgm:t>
        <a:bodyPr/>
        <a:lstStyle/>
        <a:p>
          <a:endParaRPr lang="it-IT"/>
        </a:p>
      </dgm:t>
    </dgm:pt>
    <dgm:pt modelId="{CBE1CFB0-BBDE-4EF6-B371-DD8E68475921}" type="pres">
      <dgm:prSet presAssocID="{CAD4DB4D-1653-421D-BDB2-75B7F26E61B6}" presName="hierChild4" presStyleCnt="0"/>
      <dgm:spPr/>
    </dgm:pt>
    <dgm:pt modelId="{50E5C515-1DF2-41AF-BAEB-1DA11A15F338}" type="pres">
      <dgm:prSet presAssocID="{CAD4DB4D-1653-421D-BDB2-75B7F26E61B6}" presName="hierChild5" presStyleCnt="0"/>
      <dgm:spPr/>
    </dgm:pt>
    <dgm:pt modelId="{35E7300D-40D7-46E0-BF9A-05CACF126623}" type="pres">
      <dgm:prSet presAssocID="{A777B83F-DD06-4F0C-820C-C702B1436245}" presName="Name37" presStyleLbl="parChTrans1D3" presStyleIdx="7" presStyleCnt="8"/>
      <dgm:spPr/>
      <dgm:t>
        <a:bodyPr/>
        <a:lstStyle/>
        <a:p>
          <a:endParaRPr lang="it-IT"/>
        </a:p>
      </dgm:t>
    </dgm:pt>
    <dgm:pt modelId="{65202538-1740-4B09-8D11-CB31B8DF18EE}" type="pres">
      <dgm:prSet presAssocID="{8A8D0451-E564-43CC-B7BE-326E8BB19A4F}" presName="hierRoot2" presStyleCnt="0">
        <dgm:presLayoutVars>
          <dgm:hierBranch val="init"/>
        </dgm:presLayoutVars>
      </dgm:prSet>
      <dgm:spPr/>
    </dgm:pt>
    <dgm:pt modelId="{05DB7375-0F8B-4202-A851-9A506E3C12E3}" type="pres">
      <dgm:prSet presAssocID="{8A8D0451-E564-43CC-B7BE-326E8BB19A4F}" presName="rootComposite" presStyleCnt="0"/>
      <dgm:spPr/>
    </dgm:pt>
    <dgm:pt modelId="{B2646664-4AFE-40DE-BFA0-5A03BAB4B50B}" type="pres">
      <dgm:prSet presAssocID="{8A8D0451-E564-43CC-B7BE-326E8BB19A4F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C400864-8D45-477F-86F2-5001783C4B0A}" type="pres">
      <dgm:prSet presAssocID="{8A8D0451-E564-43CC-B7BE-326E8BB19A4F}" presName="rootConnector" presStyleLbl="node3" presStyleIdx="7" presStyleCnt="8"/>
      <dgm:spPr/>
      <dgm:t>
        <a:bodyPr/>
        <a:lstStyle/>
        <a:p>
          <a:endParaRPr lang="it-IT"/>
        </a:p>
      </dgm:t>
    </dgm:pt>
    <dgm:pt modelId="{97AF5A22-1C9F-495D-A111-A1D931999901}" type="pres">
      <dgm:prSet presAssocID="{8A8D0451-E564-43CC-B7BE-326E8BB19A4F}" presName="hierChild4" presStyleCnt="0"/>
      <dgm:spPr/>
    </dgm:pt>
    <dgm:pt modelId="{D2847D6D-C8EE-47EC-AA4E-788D5D39DB5E}" type="pres">
      <dgm:prSet presAssocID="{8A8D0451-E564-43CC-B7BE-326E8BB19A4F}" presName="hierChild5" presStyleCnt="0"/>
      <dgm:spPr/>
    </dgm:pt>
    <dgm:pt modelId="{14A33204-E4AB-4562-A97C-61225B9D83BA}" type="pres">
      <dgm:prSet presAssocID="{794C195A-2CEE-4E60-ABB6-19FE4C05BCBA}" presName="hierChild5" presStyleCnt="0"/>
      <dgm:spPr/>
    </dgm:pt>
    <dgm:pt modelId="{A607674B-90B4-4F0C-B3B0-ABB3FACA6AEC}" type="pres">
      <dgm:prSet presAssocID="{60F019B4-E098-4D7C-A480-1DB5E8347DEB}" presName="hierChild3" presStyleCnt="0"/>
      <dgm:spPr/>
    </dgm:pt>
    <dgm:pt modelId="{00E67359-772F-4F0F-BEE0-9D92F7BA9C30}" type="pres">
      <dgm:prSet presAssocID="{FC786F4C-E704-43D2-902A-B870A62B8276}" presName="Name111" presStyleLbl="parChTrans1D2" presStyleIdx="4" presStyleCnt="5"/>
      <dgm:spPr/>
      <dgm:t>
        <a:bodyPr/>
        <a:lstStyle/>
        <a:p>
          <a:endParaRPr lang="it-IT"/>
        </a:p>
      </dgm:t>
    </dgm:pt>
    <dgm:pt modelId="{9CE961F7-55C3-4226-9F74-56D8D8757D53}" type="pres">
      <dgm:prSet presAssocID="{C0BABDF7-0728-4F88-90E4-784FA2A65447}" presName="hierRoot3" presStyleCnt="0">
        <dgm:presLayoutVars>
          <dgm:hierBranch val="init"/>
        </dgm:presLayoutVars>
      </dgm:prSet>
      <dgm:spPr/>
    </dgm:pt>
    <dgm:pt modelId="{8D1A9E1D-F588-4C0E-B1C5-766584BF0DBB}" type="pres">
      <dgm:prSet presAssocID="{C0BABDF7-0728-4F88-90E4-784FA2A65447}" presName="rootComposite3" presStyleCnt="0"/>
      <dgm:spPr/>
    </dgm:pt>
    <dgm:pt modelId="{7BDF7ABE-8641-4A13-B77A-480F938CB88A}" type="pres">
      <dgm:prSet presAssocID="{C0BABDF7-0728-4F88-90E4-784FA2A65447}" presName="rootText3" presStyleLbl="asst1" presStyleIdx="0" presStyleCnt="1" custScaleX="111394" custScaleY="553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274934E-6019-411B-942D-C6A91275411D}" type="pres">
      <dgm:prSet presAssocID="{C0BABDF7-0728-4F88-90E4-784FA2A65447}" presName="rootConnector3" presStyleLbl="asst1" presStyleIdx="0" presStyleCnt="1"/>
      <dgm:spPr/>
      <dgm:t>
        <a:bodyPr/>
        <a:lstStyle/>
        <a:p>
          <a:endParaRPr lang="it-IT"/>
        </a:p>
      </dgm:t>
    </dgm:pt>
    <dgm:pt modelId="{7B25B70A-34ED-4320-AE73-167DFBE87FCD}" type="pres">
      <dgm:prSet presAssocID="{C0BABDF7-0728-4F88-90E4-784FA2A65447}" presName="hierChild6" presStyleCnt="0"/>
      <dgm:spPr/>
    </dgm:pt>
    <dgm:pt modelId="{B2763E04-280C-4C3B-B77A-2B0952F3F5DD}" type="pres">
      <dgm:prSet presAssocID="{C0BABDF7-0728-4F88-90E4-784FA2A65447}" presName="hierChild7" presStyleCnt="0"/>
      <dgm:spPr/>
    </dgm:pt>
    <dgm:pt modelId="{15209A53-B074-4D0A-8B74-B0186BA504EC}" type="pres">
      <dgm:prSet presAssocID="{539D5CB5-157F-4298-B9E0-3FA99DE13FAB}" presName="hierRoot1" presStyleCnt="0">
        <dgm:presLayoutVars>
          <dgm:hierBranch val="init"/>
        </dgm:presLayoutVars>
      </dgm:prSet>
      <dgm:spPr/>
    </dgm:pt>
    <dgm:pt modelId="{FBE3A825-588D-4B60-B475-48F568AC0A73}" type="pres">
      <dgm:prSet presAssocID="{539D5CB5-157F-4298-B9E0-3FA99DE13FAB}" presName="rootComposite1" presStyleCnt="0"/>
      <dgm:spPr/>
    </dgm:pt>
    <dgm:pt modelId="{06216F49-CA16-41DB-A1C3-C6416C58E8BE}" type="pres">
      <dgm:prSet presAssocID="{539D5CB5-157F-4298-B9E0-3FA99DE13FAB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743F9B-E5EB-4493-A214-EF017FC0E3F7}" type="pres">
      <dgm:prSet presAssocID="{539D5CB5-157F-4298-B9E0-3FA99DE13FAB}" presName="rootConnector1" presStyleLbl="node1" presStyleIdx="0" presStyleCnt="0"/>
      <dgm:spPr/>
      <dgm:t>
        <a:bodyPr/>
        <a:lstStyle/>
        <a:p>
          <a:endParaRPr lang="it-IT"/>
        </a:p>
      </dgm:t>
    </dgm:pt>
    <dgm:pt modelId="{16AB08FF-2728-41AD-B51B-542D1BD1BD28}" type="pres">
      <dgm:prSet presAssocID="{539D5CB5-157F-4298-B9E0-3FA99DE13FAB}" presName="hierChild2" presStyleCnt="0"/>
      <dgm:spPr/>
    </dgm:pt>
    <dgm:pt modelId="{C0229F34-6ECC-4E43-A556-34752CB912B7}" type="pres">
      <dgm:prSet presAssocID="{539D5CB5-157F-4298-B9E0-3FA99DE13FAB}" presName="hierChild3" presStyleCnt="0"/>
      <dgm:spPr/>
    </dgm:pt>
  </dgm:ptLst>
  <dgm:cxnLst>
    <dgm:cxn modelId="{A1FC5020-B440-4EE5-BA93-83F8EB0B00ED}" type="presOf" srcId="{5083E8CD-776E-49E9-A911-AE60C77FFDFB}" destId="{47CF2B9F-A157-48EC-A79D-F97A6D9E810D}" srcOrd="0" destOrd="0" presId="urn:microsoft.com/office/officeart/2005/8/layout/orgChart1"/>
    <dgm:cxn modelId="{30C0B060-688F-424F-8E2A-D84B62FE2654}" srcId="{B944033F-ED75-4007-894F-84DE08C91AC5}" destId="{3A330D0E-962D-45FB-AB32-33084096F1B7}" srcOrd="1" destOrd="0" parTransId="{E2A94659-22E1-4CD4-A6E8-D8B62FCD61A8}" sibTransId="{81706113-66C1-4B3D-982C-AAFDA68A9060}"/>
    <dgm:cxn modelId="{62A8F5FC-458F-4B29-B8BD-1D54CEA5DE74}" srcId="{420C6D05-0D3E-44C4-99C2-4B4121F3AF0A}" destId="{3E70BE53-B697-4C36-A12F-4D3B17433AB7}" srcOrd="0" destOrd="0" parTransId="{8F7F7AB3-2DF8-45F6-934D-A487E4EAD955}" sibTransId="{F1E61B6F-09BE-49FF-AF3F-6E3F57AB5F8C}"/>
    <dgm:cxn modelId="{1695F40F-041A-49BA-9CA3-8BDE2F462552}" type="presOf" srcId="{D9A56E88-0DA9-4094-94C6-5A2AFA5C4D0F}" destId="{868C03FD-89F8-4112-B495-D79E03870AA3}" srcOrd="0" destOrd="0" presId="urn:microsoft.com/office/officeart/2005/8/layout/orgChart1"/>
    <dgm:cxn modelId="{9DCC4B68-B807-4CC4-8A01-F3C5B033292F}" type="presOf" srcId="{60F019B4-E098-4D7C-A480-1DB5E8347DEB}" destId="{23C90022-1144-4FB4-B8D0-03E6C5CB2A23}" srcOrd="1" destOrd="0" presId="urn:microsoft.com/office/officeart/2005/8/layout/orgChart1"/>
    <dgm:cxn modelId="{E705B7B7-3988-447B-8994-0CBD905BC6BB}" type="presOf" srcId="{539D5CB5-157F-4298-B9E0-3FA99DE13FAB}" destId="{06216F49-CA16-41DB-A1C3-C6416C58E8BE}" srcOrd="0" destOrd="0" presId="urn:microsoft.com/office/officeart/2005/8/layout/orgChart1"/>
    <dgm:cxn modelId="{DB819013-6151-4972-900A-ECB8FF3BFC35}" type="presOf" srcId="{794C195A-2CEE-4E60-ABB6-19FE4C05BCBA}" destId="{1C706BF9-CFBD-41B0-B707-26B2A42068B9}" srcOrd="0" destOrd="0" presId="urn:microsoft.com/office/officeart/2005/8/layout/orgChart1"/>
    <dgm:cxn modelId="{EEF784B3-AFE3-411B-9226-739B9E8784F6}" type="presOf" srcId="{C7B16344-A7BB-4CE4-8EA5-48F084793C1E}" destId="{AB8ED32D-52BD-49C7-BCB5-3C7872BED9BC}" srcOrd="0" destOrd="0" presId="urn:microsoft.com/office/officeart/2005/8/layout/orgChart1"/>
    <dgm:cxn modelId="{28D3BE08-0CDD-45A1-A491-8B8976F582D4}" type="presOf" srcId="{8A8D0451-E564-43CC-B7BE-326E8BB19A4F}" destId="{B2646664-4AFE-40DE-BFA0-5A03BAB4B50B}" srcOrd="0" destOrd="0" presId="urn:microsoft.com/office/officeart/2005/8/layout/orgChart1"/>
    <dgm:cxn modelId="{F874ECEC-7042-4BEB-B4AB-1DB4778BB78B}" type="presOf" srcId="{B944033F-ED75-4007-894F-84DE08C91AC5}" destId="{749A1B10-D7E5-4EC6-9B05-2B37C98406B3}" srcOrd="0" destOrd="0" presId="urn:microsoft.com/office/officeart/2005/8/layout/orgChart1"/>
    <dgm:cxn modelId="{4EC0E2FE-6268-40F1-8E17-94E9EF9A5CB8}" type="presOf" srcId="{C4C0959F-DA56-420B-8E7F-03B82E68DFF6}" destId="{61B21849-5C0D-4C4A-B2D7-8946D112E0CA}" srcOrd="0" destOrd="0" presId="urn:microsoft.com/office/officeart/2005/8/layout/orgChart1"/>
    <dgm:cxn modelId="{C4586758-AE3F-4105-9B24-20CAB4110F2E}" srcId="{B992B03B-7E4C-41FD-B554-6142D159ABAB}" destId="{D9A56E88-0DA9-4094-94C6-5A2AFA5C4D0F}" srcOrd="0" destOrd="0" parTransId="{87CBA5F8-D306-4A40-A51C-1336B883616B}" sibTransId="{00C85AC2-040D-4742-89EC-7F4C131CBA39}"/>
    <dgm:cxn modelId="{58FB7BDB-6027-4D9B-9548-A89A693D7943}" srcId="{60F019B4-E098-4D7C-A480-1DB5E8347DEB}" destId="{B944033F-ED75-4007-894F-84DE08C91AC5}" srcOrd="2" destOrd="0" parTransId="{40B5DB44-74D2-4F4C-9294-57A215D4A512}" sibTransId="{D26EB1F0-F29C-4676-9185-A5B6390F4AA0}"/>
    <dgm:cxn modelId="{136AE3E2-6A3B-4884-B99B-6B4D8B5A34B9}" srcId="{9F5913FF-1D88-49FD-8E55-665A31A6E7E1}" destId="{539D5CB5-157F-4298-B9E0-3FA99DE13FAB}" srcOrd="1" destOrd="0" parTransId="{D27F6AF7-8B02-4D02-B91F-7263008B9A5C}" sibTransId="{AF9CE838-E878-4769-B831-26EF4DBBE7C0}"/>
    <dgm:cxn modelId="{6891D834-B7A7-4F6C-B621-0F8DEA756E34}" srcId="{420C6D05-0D3E-44C4-99C2-4B4121F3AF0A}" destId="{A5CF183C-C78F-49AD-8FD3-53EFFBFA4A6A}" srcOrd="1" destOrd="0" parTransId="{6B86FD76-477E-4D71-BA61-98A73F328C09}" sibTransId="{F4767A74-A489-4CED-97FA-B40B69BBFA9A}"/>
    <dgm:cxn modelId="{54282A0A-A280-4C36-B176-C129FCF651B4}" type="presOf" srcId="{FC786F4C-E704-43D2-902A-B870A62B8276}" destId="{00E67359-772F-4F0F-BEE0-9D92F7BA9C30}" srcOrd="0" destOrd="0" presId="urn:microsoft.com/office/officeart/2005/8/layout/orgChart1"/>
    <dgm:cxn modelId="{0D908CE7-CEE3-4930-8B46-12F674012B94}" type="presOf" srcId="{41B45778-27C4-42FA-8F8F-1C380DEF2D81}" destId="{BFA1D7F9-4FB2-458E-9FA2-3AE310F0A794}" srcOrd="1" destOrd="0" presId="urn:microsoft.com/office/officeart/2005/8/layout/orgChart1"/>
    <dgm:cxn modelId="{665B6A07-41F3-4F52-84E6-6E509EC3342A}" srcId="{60F019B4-E098-4D7C-A480-1DB5E8347DEB}" destId="{C0BABDF7-0728-4F88-90E4-784FA2A65447}" srcOrd="0" destOrd="0" parTransId="{FC786F4C-E704-43D2-902A-B870A62B8276}" sibTransId="{BE7460F5-717F-4A72-B5E0-2E2B72B6D7D0}"/>
    <dgm:cxn modelId="{AE9F31AE-6D81-4ECA-BCDE-032FFCC91CD8}" type="presOf" srcId="{9F5913FF-1D88-49FD-8E55-665A31A6E7E1}" destId="{42973495-0307-4626-8128-EC969B9987EE}" srcOrd="0" destOrd="0" presId="urn:microsoft.com/office/officeart/2005/8/layout/orgChart1"/>
    <dgm:cxn modelId="{1F7B2971-2B89-4419-8CDA-B2A676DD7A71}" type="presOf" srcId="{3A330D0E-962D-45FB-AB32-33084096F1B7}" destId="{B5471B39-19BF-43BF-97C7-FB63DD00459A}" srcOrd="1" destOrd="0" presId="urn:microsoft.com/office/officeart/2005/8/layout/orgChart1"/>
    <dgm:cxn modelId="{94CAE2BB-AFB8-449F-AAD2-FB9247E96941}" type="presOf" srcId="{CAD4DB4D-1653-421D-BDB2-75B7F26E61B6}" destId="{079EA618-651A-49CE-BCC1-F2D5171FE4B3}" srcOrd="0" destOrd="0" presId="urn:microsoft.com/office/officeart/2005/8/layout/orgChart1"/>
    <dgm:cxn modelId="{70BF3100-8B7C-4833-97A3-114341E3DBAB}" type="presOf" srcId="{3A330D0E-962D-45FB-AB32-33084096F1B7}" destId="{408260F2-31C6-4E9F-9031-10269F384DAB}" srcOrd="0" destOrd="0" presId="urn:microsoft.com/office/officeart/2005/8/layout/orgChart1"/>
    <dgm:cxn modelId="{C6D75E62-7388-4BFD-B90D-3D05A01FD737}" type="presOf" srcId="{A59B47D7-BE27-4587-8C9C-F8A5E7765237}" destId="{8F111F03-9C1F-45E4-B5AE-69DA3C360DF9}" srcOrd="0" destOrd="0" presId="urn:microsoft.com/office/officeart/2005/8/layout/orgChart1"/>
    <dgm:cxn modelId="{819A710F-DEE7-4764-B76F-8296CC8BB0D0}" type="presOf" srcId="{B944033F-ED75-4007-894F-84DE08C91AC5}" destId="{DABB1208-D037-4AD4-B146-849AAC510DB8}" srcOrd="1" destOrd="0" presId="urn:microsoft.com/office/officeart/2005/8/layout/orgChart1"/>
    <dgm:cxn modelId="{B1735A37-6579-4D8F-861B-1BC719AD59EE}" type="presOf" srcId="{A5CF183C-C78F-49AD-8FD3-53EFFBFA4A6A}" destId="{DA3177B9-D087-459A-9833-BDCDC6D0FF6B}" srcOrd="1" destOrd="0" presId="urn:microsoft.com/office/officeart/2005/8/layout/orgChart1"/>
    <dgm:cxn modelId="{0013799F-538D-449D-B411-1E893D776A79}" type="presOf" srcId="{3E70BE53-B697-4C36-A12F-4D3B17433AB7}" destId="{957DC90F-69B1-4F7A-A974-778BE8CE4C4E}" srcOrd="1" destOrd="0" presId="urn:microsoft.com/office/officeart/2005/8/layout/orgChart1"/>
    <dgm:cxn modelId="{C7E653EF-41A6-46C9-87AA-6E0CBE89B707}" srcId="{60F019B4-E098-4D7C-A480-1DB5E8347DEB}" destId="{B992B03B-7E4C-41FD-B554-6142D159ABAB}" srcOrd="1" destOrd="0" parTransId="{A59B47D7-BE27-4587-8C9C-F8A5E7765237}" sibTransId="{D2BF465E-9C32-4B5A-BA17-5FEB5829ED1E}"/>
    <dgm:cxn modelId="{31973068-8182-4E95-B464-CA86A4C40C82}" type="presOf" srcId="{E2A94659-22E1-4CD4-A6E8-D8B62FCD61A8}" destId="{34B6CC96-CF35-4CFF-A1B3-0EFB91E94A25}" srcOrd="0" destOrd="0" presId="urn:microsoft.com/office/officeart/2005/8/layout/orgChart1"/>
    <dgm:cxn modelId="{DB946160-584F-47B7-A573-95BE6A1902A9}" type="presOf" srcId="{3E70BE53-B697-4C36-A12F-4D3B17433AB7}" destId="{5587B3E5-6520-4369-96B7-4602D925EB35}" srcOrd="0" destOrd="0" presId="urn:microsoft.com/office/officeart/2005/8/layout/orgChart1"/>
    <dgm:cxn modelId="{F339FBFD-1341-42DD-B386-564DF338CC34}" type="presOf" srcId="{8F7F7AB3-2DF8-45F6-934D-A487E4EAD955}" destId="{435F975A-EB99-4F65-A78D-9B9A05771C4D}" srcOrd="0" destOrd="0" presId="urn:microsoft.com/office/officeart/2005/8/layout/orgChart1"/>
    <dgm:cxn modelId="{C5062E69-7DA8-4D73-88C4-53A1BD131041}" type="presOf" srcId="{CAD4DB4D-1653-421D-BDB2-75B7F26E61B6}" destId="{D7D7435A-DA49-43B1-85F1-6D359DAEDCAB}" srcOrd="1" destOrd="0" presId="urn:microsoft.com/office/officeart/2005/8/layout/orgChart1"/>
    <dgm:cxn modelId="{E23C775C-FDD9-43B4-933A-0BA4E5490C4D}" type="presOf" srcId="{420C6D05-0D3E-44C4-99C2-4B4121F3AF0A}" destId="{BCE38F3D-FAFE-4B6E-8A99-E8072DCFDDB7}" srcOrd="1" destOrd="0" presId="urn:microsoft.com/office/officeart/2005/8/layout/orgChart1"/>
    <dgm:cxn modelId="{C029B40E-C963-4554-91B3-2D306A2ECA2A}" srcId="{794C195A-2CEE-4E60-ABB6-19FE4C05BCBA}" destId="{8A8D0451-E564-43CC-B7BE-326E8BB19A4F}" srcOrd="1" destOrd="0" parTransId="{A777B83F-DD06-4F0C-820C-C702B1436245}" sibTransId="{344FB091-AF78-4F22-82A0-0D2A5864FC67}"/>
    <dgm:cxn modelId="{44D14D65-FDD9-4447-8C1E-5EFD01DD64FF}" type="presOf" srcId="{A5CF183C-C78F-49AD-8FD3-53EFFBFA4A6A}" destId="{762BCE1A-F961-4BF9-9B0E-176FD447AD91}" srcOrd="0" destOrd="0" presId="urn:microsoft.com/office/officeart/2005/8/layout/orgChart1"/>
    <dgm:cxn modelId="{B678D0BC-CA2E-4CD5-B217-DD4BE790D8C3}" type="presOf" srcId="{63D7A176-1E4C-4E85-B5DB-3008B4B5B6DC}" destId="{28160F23-74B6-4BE7-86AC-44F19AF0D308}" srcOrd="0" destOrd="0" presId="urn:microsoft.com/office/officeart/2005/8/layout/orgChart1"/>
    <dgm:cxn modelId="{0EB807A5-D933-4317-858D-46A2D9398D26}" type="presOf" srcId="{420C6D05-0D3E-44C4-99C2-4B4121F3AF0A}" destId="{C25E8A50-1E9A-408C-9A80-445F900EBC53}" srcOrd="0" destOrd="0" presId="urn:microsoft.com/office/officeart/2005/8/layout/orgChart1"/>
    <dgm:cxn modelId="{836D55CE-0F26-4D30-A970-7BDC479778B4}" srcId="{B944033F-ED75-4007-894F-84DE08C91AC5}" destId="{63D7A176-1E4C-4E85-B5DB-3008B4B5B6DC}" srcOrd="0" destOrd="0" parTransId="{5083E8CD-776E-49E9-A911-AE60C77FFDFB}" sibTransId="{3BB24CEF-E746-4C18-B4FB-97015DD2FA74}"/>
    <dgm:cxn modelId="{4B5C9A2C-B787-4AD9-B4BE-90E09E5C2F5D}" type="presOf" srcId="{C0BABDF7-0728-4F88-90E4-784FA2A65447}" destId="{7274934E-6019-411B-942D-C6A91275411D}" srcOrd="1" destOrd="0" presId="urn:microsoft.com/office/officeart/2005/8/layout/orgChart1"/>
    <dgm:cxn modelId="{C1D4DDE7-AFDE-42A9-8BE7-C87FE5E1C40D}" type="presOf" srcId="{539D5CB5-157F-4298-B9E0-3FA99DE13FAB}" destId="{C8743F9B-E5EB-4493-A214-EF017FC0E3F7}" srcOrd="1" destOrd="0" presId="urn:microsoft.com/office/officeart/2005/8/layout/orgChart1"/>
    <dgm:cxn modelId="{3AA4C60D-F996-4829-8BC0-CAA91DD7AC37}" srcId="{9F5913FF-1D88-49FD-8E55-665A31A6E7E1}" destId="{60F019B4-E098-4D7C-A480-1DB5E8347DEB}" srcOrd="0" destOrd="0" parTransId="{D20014D1-CFA6-4942-A50C-80F7DAD62A2F}" sibTransId="{9A3F6D31-E085-47FE-BC2F-18CFA392C133}"/>
    <dgm:cxn modelId="{00AB9F8D-F140-4778-9EBD-743012135086}" type="presOf" srcId="{794C195A-2CEE-4E60-ABB6-19FE4C05BCBA}" destId="{F58402F4-EF13-478F-84CE-39EB0BC40810}" srcOrd="1" destOrd="0" presId="urn:microsoft.com/office/officeart/2005/8/layout/orgChart1"/>
    <dgm:cxn modelId="{5046FB1F-2C53-4F06-A7FE-DBBC6DDD6B9D}" type="presOf" srcId="{41B45778-27C4-42FA-8F8F-1C380DEF2D81}" destId="{46F786F0-2EEA-466F-9CD9-0FBC8A3269D9}" srcOrd="0" destOrd="0" presId="urn:microsoft.com/office/officeart/2005/8/layout/orgChart1"/>
    <dgm:cxn modelId="{35B4CC30-3EBB-43B3-BD1C-4933B252AB3B}" srcId="{794C195A-2CEE-4E60-ABB6-19FE4C05BCBA}" destId="{CAD4DB4D-1653-421D-BDB2-75B7F26E61B6}" srcOrd="0" destOrd="0" parTransId="{C7B16344-A7BB-4CE4-8EA5-48F084793C1E}" sibTransId="{384C4196-940C-4B1F-AE29-26862322C221}"/>
    <dgm:cxn modelId="{7C7425F0-FDD3-4D0D-81F5-0A36D0683244}" type="presOf" srcId="{C0BABDF7-0728-4F88-90E4-784FA2A65447}" destId="{7BDF7ABE-8641-4A13-B77A-480F938CB88A}" srcOrd="0" destOrd="0" presId="urn:microsoft.com/office/officeart/2005/8/layout/orgChart1"/>
    <dgm:cxn modelId="{75FF1C4F-AE5E-42B2-918D-FD042BF0BCF3}" type="presOf" srcId="{8A8D0451-E564-43CC-B7BE-326E8BB19A4F}" destId="{5C400864-8D45-477F-86F2-5001783C4B0A}" srcOrd="1" destOrd="0" presId="urn:microsoft.com/office/officeart/2005/8/layout/orgChart1"/>
    <dgm:cxn modelId="{EBAB410E-F31F-45DF-B564-6FEAA667454B}" type="presOf" srcId="{D9A56E88-0DA9-4094-94C6-5A2AFA5C4D0F}" destId="{6E55360A-5417-47DD-8391-4DEB56ACF0DE}" srcOrd="1" destOrd="0" presId="urn:microsoft.com/office/officeart/2005/8/layout/orgChart1"/>
    <dgm:cxn modelId="{4A273FB7-D293-4360-8844-28D979BF11B6}" type="presOf" srcId="{60F019B4-E098-4D7C-A480-1DB5E8347DEB}" destId="{9D6E7D66-00AA-47FA-875E-1EFF55B57C68}" srcOrd="0" destOrd="0" presId="urn:microsoft.com/office/officeart/2005/8/layout/orgChart1"/>
    <dgm:cxn modelId="{CD79A6D1-0E20-423A-929A-23464C7E824C}" srcId="{B992B03B-7E4C-41FD-B554-6142D159ABAB}" destId="{41B45778-27C4-42FA-8F8F-1C380DEF2D81}" srcOrd="1" destOrd="0" parTransId="{0501A17B-E84B-4412-85B0-1B033B1037EF}" sibTransId="{4F4565A7-2DE2-4B1C-8749-566EFB14E714}"/>
    <dgm:cxn modelId="{949B4807-3F0E-409D-A31F-B5242B56D4AD}" type="presOf" srcId="{B992B03B-7E4C-41FD-B554-6142D159ABAB}" destId="{6DD22978-8FE2-4BA3-BFA2-F34E3BAB5A8E}" srcOrd="0" destOrd="0" presId="urn:microsoft.com/office/officeart/2005/8/layout/orgChart1"/>
    <dgm:cxn modelId="{F94766AC-31FC-4C22-8B90-D3523D1993AC}" type="presOf" srcId="{A777B83F-DD06-4F0C-820C-C702B1436245}" destId="{35E7300D-40D7-46E0-BF9A-05CACF126623}" srcOrd="0" destOrd="0" presId="urn:microsoft.com/office/officeart/2005/8/layout/orgChart1"/>
    <dgm:cxn modelId="{FD2AA069-57F0-46A1-8FB2-441AE4CD75EC}" srcId="{60F019B4-E098-4D7C-A480-1DB5E8347DEB}" destId="{794C195A-2CEE-4E60-ABB6-19FE4C05BCBA}" srcOrd="4" destOrd="0" parTransId="{C4C0959F-DA56-420B-8E7F-03B82E68DFF6}" sibTransId="{BC73DF47-6B55-4766-A5F6-B6A7F8278B85}"/>
    <dgm:cxn modelId="{23B47BEE-2615-4A60-91D0-F2FD9CB0F18A}" type="presOf" srcId="{0501A17B-E84B-4412-85B0-1B033B1037EF}" destId="{73C7C9A8-C38A-4899-93D0-7419328A39C0}" srcOrd="0" destOrd="0" presId="urn:microsoft.com/office/officeart/2005/8/layout/orgChart1"/>
    <dgm:cxn modelId="{58527C67-6740-4264-AFD0-83B5EA2C2102}" type="presOf" srcId="{87CBA5F8-D306-4A40-A51C-1336B883616B}" destId="{4BE6E497-411C-42FB-9F59-7F87FB853A26}" srcOrd="0" destOrd="0" presId="urn:microsoft.com/office/officeart/2005/8/layout/orgChart1"/>
    <dgm:cxn modelId="{DD1CB258-1924-4400-BF4D-705C57A08386}" type="presOf" srcId="{6B86FD76-477E-4D71-BA61-98A73F328C09}" destId="{34430D23-5898-4D31-9B5D-23593557AC64}" srcOrd="0" destOrd="0" presId="urn:microsoft.com/office/officeart/2005/8/layout/orgChart1"/>
    <dgm:cxn modelId="{022BFD45-F02E-4BE7-BDA4-C36CE1C2CCED}" type="presOf" srcId="{63D7A176-1E4C-4E85-B5DB-3008B4B5B6DC}" destId="{67E11966-C238-4769-A821-2570EA74B193}" srcOrd="1" destOrd="0" presId="urn:microsoft.com/office/officeart/2005/8/layout/orgChart1"/>
    <dgm:cxn modelId="{394EA87E-75DC-4735-8D34-D6AA8C54CFD4}" type="presOf" srcId="{B992B03B-7E4C-41FD-B554-6142D159ABAB}" destId="{A1846D1F-3279-4800-8139-B41406ECF17E}" srcOrd="1" destOrd="0" presId="urn:microsoft.com/office/officeart/2005/8/layout/orgChart1"/>
    <dgm:cxn modelId="{D2E4DA72-06F8-4FF6-BD78-EF3720AEFE18}" type="presOf" srcId="{F1B8E957-7B74-4CF9-B633-ADA8815D75D5}" destId="{0CA76E30-D767-4E4A-A1D5-F549B3C79307}" srcOrd="0" destOrd="0" presId="urn:microsoft.com/office/officeart/2005/8/layout/orgChart1"/>
    <dgm:cxn modelId="{18143E1C-13DE-48C7-BEAA-85D5A9A8A197}" type="presOf" srcId="{40B5DB44-74D2-4F4C-9294-57A215D4A512}" destId="{1E798908-83B5-4715-8187-54AD4BEE263E}" srcOrd="0" destOrd="0" presId="urn:microsoft.com/office/officeart/2005/8/layout/orgChart1"/>
    <dgm:cxn modelId="{47CABB43-3191-439F-BBAA-669F33C6097C}" srcId="{60F019B4-E098-4D7C-A480-1DB5E8347DEB}" destId="{420C6D05-0D3E-44C4-99C2-4B4121F3AF0A}" srcOrd="3" destOrd="0" parTransId="{F1B8E957-7B74-4CF9-B633-ADA8815D75D5}" sibTransId="{EA8B65F7-8546-45C6-BCEC-561EE4D82498}"/>
    <dgm:cxn modelId="{182CF200-8004-4E19-A855-DC290C0F1044}" type="presParOf" srcId="{42973495-0307-4626-8128-EC969B9987EE}" destId="{3995C1C6-FD69-4A82-8F16-7421CB98FE3C}" srcOrd="0" destOrd="0" presId="urn:microsoft.com/office/officeart/2005/8/layout/orgChart1"/>
    <dgm:cxn modelId="{E05E12AC-A085-468A-A46A-A276FFBA816B}" type="presParOf" srcId="{3995C1C6-FD69-4A82-8F16-7421CB98FE3C}" destId="{78DA1E4A-4A2B-4CC7-AB59-346EC3D6D53F}" srcOrd="0" destOrd="0" presId="urn:microsoft.com/office/officeart/2005/8/layout/orgChart1"/>
    <dgm:cxn modelId="{8A00F1E0-8DC8-4ADF-90FB-76612965649A}" type="presParOf" srcId="{78DA1E4A-4A2B-4CC7-AB59-346EC3D6D53F}" destId="{9D6E7D66-00AA-47FA-875E-1EFF55B57C68}" srcOrd="0" destOrd="0" presId="urn:microsoft.com/office/officeart/2005/8/layout/orgChart1"/>
    <dgm:cxn modelId="{F2772B53-F6A2-4887-B4BD-25720A3F44D5}" type="presParOf" srcId="{78DA1E4A-4A2B-4CC7-AB59-346EC3D6D53F}" destId="{23C90022-1144-4FB4-B8D0-03E6C5CB2A23}" srcOrd="1" destOrd="0" presId="urn:microsoft.com/office/officeart/2005/8/layout/orgChart1"/>
    <dgm:cxn modelId="{AC47C19B-BE48-447A-84F9-BB2C0EFF7491}" type="presParOf" srcId="{3995C1C6-FD69-4A82-8F16-7421CB98FE3C}" destId="{98A3490F-A798-4636-8790-CEBFE2CCCAD1}" srcOrd="1" destOrd="0" presId="urn:microsoft.com/office/officeart/2005/8/layout/orgChart1"/>
    <dgm:cxn modelId="{E411F46F-EC48-45ED-B5B1-5EB95D1BBCFB}" type="presParOf" srcId="{98A3490F-A798-4636-8790-CEBFE2CCCAD1}" destId="{8F111F03-9C1F-45E4-B5AE-69DA3C360DF9}" srcOrd="0" destOrd="0" presId="urn:microsoft.com/office/officeart/2005/8/layout/orgChart1"/>
    <dgm:cxn modelId="{64F2B38B-CBD9-4F0F-8993-F37BABC238A1}" type="presParOf" srcId="{98A3490F-A798-4636-8790-CEBFE2CCCAD1}" destId="{0A38A30E-A158-487D-95D9-E1C414661EB0}" srcOrd="1" destOrd="0" presId="urn:microsoft.com/office/officeart/2005/8/layout/orgChart1"/>
    <dgm:cxn modelId="{8265E6A2-C927-4AB9-A055-53523358CDCB}" type="presParOf" srcId="{0A38A30E-A158-487D-95D9-E1C414661EB0}" destId="{396AA4FA-351D-4D6C-8912-2E92816035BD}" srcOrd="0" destOrd="0" presId="urn:microsoft.com/office/officeart/2005/8/layout/orgChart1"/>
    <dgm:cxn modelId="{EC85D80D-3AB1-4DE2-A7DD-4AEE04C8371E}" type="presParOf" srcId="{396AA4FA-351D-4D6C-8912-2E92816035BD}" destId="{6DD22978-8FE2-4BA3-BFA2-F34E3BAB5A8E}" srcOrd="0" destOrd="0" presId="urn:microsoft.com/office/officeart/2005/8/layout/orgChart1"/>
    <dgm:cxn modelId="{A27B2099-6D25-47D6-BADD-1F2C1B1DAA09}" type="presParOf" srcId="{396AA4FA-351D-4D6C-8912-2E92816035BD}" destId="{A1846D1F-3279-4800-8139-B41406ECF17E}" srcOrd="1" destOrd="0" presId="urn:microsoft.com/office/officeart/2005/8/layout/orgChart1"/>
    <dgm:cxn modelId="{D1F1F8F4-789F-466B-AE69-E16621B7D6AB}" type="presParOf" srcId="{0A38A30E-A158-487D-95D9-E1C414661EB0}" destId="{A96B1B99-4FA4-4A27-8705-5BA99CA457A9}" srcOrd="1" destOrd="0" presId="urn:microsoft.com/office/officeart/2005/8/layout/orgChart1"/>
    <dgm:cxn modelId="{2A35A12F-BBB5-40D9-AFF0-1711306926C5}" type="presParOf" srcId="{A96B1B99-4FA4-4A27-8705-5BA99CA457A9}" destId="{4BE6E497-411C-42FB-9F59-7F87FB853A26}" srcOrd="0" destOrd="0" presId="urn:microsoft.com/office/officeart/2005/8/layout/orgChart1"/>
    <dgm:cxn modelId="{C59A5DDE-5F79-416F-9677-E40F3A373D56}" type="presParOf" srcId="{A96B1B99-4FA4-4A27-8705-5BA99CA457A9}" destId="{C2DB09A8-3BC1-4929-8125-4CF2AE44733D}" srcOrd="1" destOrd="0" presId="urn:microsoft.com/office/officeart/2005/8/layout/orgChart1"/>
    <dgm:cxn modelId="{D6199297-431E-419A-B0DA-E4BC890529CE}" type="presParOf" srcId="{C2DB09A8-3BC1-4929-8125-4CF2AE44733D}" destId="{2522E843-6389-4113-861B-3DCA8817416A}" srcOrd="0" destOrd="0" presId="urn:microsoft.com/office/officeart/2005/8/layout/orgChart1"/>
    <dgm:cxn modelId="{46F9A575-F2AA-4790-AE75-BBEF55D41568}" type="presParOf" srcId="{2522E843-6389-4113-861B-3DCA8817416A}" destId="{868C03FD-89F8-4112-B495-D79E03870AA3}" srcOrd="0" destOrd="0" presId="urn:microsoft.com/office/officeart/2005/8/layout/orgChart1"/>
    <dgm:cxn modelId="{5EB700B1-D531-46A6-A28B-4DA31F3B21CA}" type="presParOf" srcId="{2522E843-6389-4113-861B-3DCA8817416A}" destId="{6E55360A-5417-47DD-8391-4DEB56ACF0DE}" srcOrd="1" destOrd="0" presId="urn:microsoft.com/office/officeart/2005/8/layout/orgChart1"/>
    <dgm:cxn modelId="{5B266321-B11A-4A7A-9DAF-847A173A4E91}" type="presParOf" srcId="{C2DB09A8-3BC1-4929-8125-4CF2AE44733D}" destId="{D8830452-F9C2-4307-8AB9-C094CE4B2109}" srcOrd="1" destOrd="0" presId="urn:microsoft.com/office/officeart/2005/8/layout/orgChart1"/>
    <dgm:cxn modelId="{C9F517F8-6CAC-4618-AA4D-CEB8F5A7AF05}" type="presParOf" srcId="{C2DB09A8-3BC1-4929-8125-4CF2AE44733D}" destId="{27305000-7695-4569-A773-FD5ACE5457D6}" srcOrd="2" destOrd="0" presId="urn:microsoft.com/office/officeart/2005/8/layout/orgChart1"/>
    <dgm:cxn modelId="{6AD3E91C-3B2B-4F39-B3ED-C4D5AE30F28C}" type="presParOf" srcId="{A96B1B99-4FA4-4A27-8705-5BA99CA457A9}" destId="{73C7C9A8-C38A-4899-93D0-7419328A39C0}" srcOrd="2" destOrd="0" presId="urn:microsoft.com/office/officeart/2005/8/layout/orgChart1"/>
    <dgm:cxn modelId="{7479559A-89D2-43AA-83EE-27B05BF3E440}" type="presParOf" srcId="{A96B1B99-4FA4-4A27-8705-5BA99CA457A9}" destId="{8C262335-09D8-4987-B33A-E3031EB44657}" srcOrd="3" destOrd="0" presId="urn:microsoft.com/office/officeart/2005/8/layout/orgChart1"/>
    <dgm:cxn modelId="{3F3A8E32-8685-4D2D-A3C2-DDB3BF54BCAF}" type="presParOf" srcId="{8C262335-09D8-4987-B33A-E3031EB44657}" destId="{0819B27B-CC0D-42C7-9DF1-0E049886223B}" srcOrd="0" destOrd="0" presId="urn:microsoft.com/office/officeart/2005/8/layout/orgChart1"/>
    <dgm:cxn modelId="{5AA055A4-9941-49CE-8724-2B86C7518C82}" type="presParOf" srcId="{0819B27B-CC0D-42C7-9DF1-0E049886223B}" destId="{46F786F0-2EEA-466F-9CD9-0FBC8A3269D9}" srcOrd="0" destOrd="0" presId="urn:microsoft.com/office/officeart/2005/8/layout/orgChart1"/>
    <dgm:cxn modelId="{9D48E300-F51D-4C73-9AA7-31D8A682EB84}" type="presParOf" srcId="{0819B27B-CC0D-42C7-9DF1-0E049886223B}" destId="{BFA1D7F9-4FB2-458E-9FA2-3AE310F0A794}" srcOrd="1" destOrd="0" presId="urn:microsoft.com/office/officeart/2005/8/layout/orgChart1"/>
    <dgm:cxn modelId="{AEC193F2-B9DA-4A49-9D47-D66295483E56}" type="presParOf" srcId="{8C262335-09D8-4987-B33A-E3031EB44657}" destId="{7B4B9447-DF01-4307-9677-28EF15D3C278}" srcOrd="1" destOrd="0" presId="urn:microsoft.com/office/officeart/2005/8/layout/orgChart1"/>
    <dgm:cxn modelId="{22133D9C-2B9C-4288-88B1-81DCC0696964}" type="presParOf" srcId="{8C262335-09D8-4987-B33A-E3031EB44657}" destId="{BFCB237A-B9F1-4277-B1DA-DDB84C9150FD}" srcOrd="2" destOrd="0" presId="urn:microsoft.com/office/officeart/2005/8/layout/orgChart1"/>
    <dgm:cxn modelId="{9054AA01-2EDB-4B30-A987-D8EE442AD2C4}" type="presParOf" srcId="{0A38A30E-A158-487D-95D9-E1C414661EB0}" destId="{812A4B31-0C24-4707-A30C-AB6483AAAD3F}" srcOrd="2" destOrd="0" presId="urn:microsoft.com/office/officeart/2005/8/layout/orgChart1"/>
    <dgm:cxn modelId="{B7B5D937-2EE5-4509-BFE3-A431741A4901}" type="presParOf" srcId="{98A3490F-A798-4636-8790-CEBFE2CCCAD1}" destId="{1E798908-83B5-4715-8187-54AD4BEE263E}" srcOrd="2" destOrd="0" presId="urn:microsoft.com/office/officeart/2005/8/layout/orgChart1"/>
    <dgm:cxn modelId="{DEC99B14-3590-4B2F-A9E7-4D89A4F966CE}" type="presParOf" srcId="{98A3490F-A798-4636-8790-CEBFE2CCCAD1}" destId="{ADE82336-35C8-4719-A443-6852570AFC5F}" srcOrd="3" destOrd="0" presId="urn:microsoft.com/office/officeart/2005/8/layout/orgChart1"/>
    <dgm:cxn modelId="{152C9578-7E2F-4193-9F9B-729211E0B4A8}" type="presParOf" srcId="{ADE82336-35C8-4719-A443-6852570AFC5F}" destId="{B229D788-D8A1-44DD-B60B-FE625D6B5C71}" srcOrd="0" destOrd="0" presId="urn:microsoft.com/office/officeart/2005/8/layout/orgChart1"/>
    <dgm:cxn modelId="{5AED7135-E164-4A3B-AAAA-373EEA5E1F55}" type="presParOf" srcId="{B229D788-D8A1-44DD-B60B-FE625D6B5C71}" destId="{749A1B10-D7E5-4EC6-9B05-2B37C98406B3}" srcOrd="0" destOrd="0" presId="urn:microsoft.com/office/officeart/2005/8/layout/orgChart1"/>
    <dgm:cxn modelId="{9BBA1BEC-E04B-407E-B56B-1384724CE7EA}" type="presParOf" srcId="{B229D788-D8A1-44DD-B60B-FE625D6B5C71}" destId="{DABB1208-D037-4AD4-B146-849AAC510DB8}" srcOrd="1" destOrd="0" presId="urn:microsoft.com/office/officeart/2005/8/layout/orgChart1"/>
    <dgm:cxn modelId="{5D7AF683-6958-4DE8-9BBF-95949712F205}" type="presParOf" srcId="{ADE82336-35C8-4719-A443-6852570AFC5F}" destId="{A778769C-08DD-4F88-A475-DAC3270AD7B6}" srcOrd="1" destOrd="0" presId="urn:microsoft.com/office/officeart/2005/8/layout/orgChart1"/>
    <dgm:cxn modelId="{7A189B22-3474-4B6B-82F0-A47ED7CD3BB1}" type="presParOf" srcId="{A778769C-08DD-4F88-A475-DAC3270AD7B6}" destId="{47CF2B9F-A157-48EC-A79D-F97A6D9E810D}" srcOrd="0" destOrd="0" presId="urn:microsoft.com/office/officeart/2005/8/layout/orgChart1"/>
    <dgm:cxn modelId="{E143281C-9ECB-4080-ADE5-EC071409B897}" type="presParOf" srcId="{A778769C-08DD-4F88-A475-DAC3270AD7B6}" destId="{D477D1EB-6E42-4842-B3E5-A1AA72AD6CD3}" srcOrd="1" destOrd="0" presId="urn:microsoft.com/office/officeart/2005/8/layout/orgChart1"/>
    <dgm:cxn modelId="{BB4446C1-09E1-47EA-8E62-94A2BBFF01ED}" type="presParOf" srcId="{D477D1EB-6E42-4842-B3E5-A1AA72AD6CD3}" destId="{214522D4-0195-4947-807F-5B3EF386DF76}" srcOrd="0" destOrd="0" presId="urn:microsoft.com/office/officeart/2005/8/layout/orgChart1"/>
    <dgm:cxn modelId="{BBC2BAB7-057B-4AA0-B28C-1214BE4CBB97}" type="presParOf" srcId="{214522D4-0195-4947-807F-5B3EF386DF76}" destId="{28160F23-74B6-4BE7-86AC-44F19AF0D308}" srcOrd="0" destOrd="0" presId="urn:microsoft.com/office/officeart/2005/8/layout/orgChart1"/>
    <dgm:cxn modelId="{146803C9-8D85-4955-8B02-C95F244A4803}" type="presParOf" srcId="{214522D4-0195-4947-807F-5B3EF386DF76}" destId="{67E11966-C238-4769-A821-2570EA74B193}" srcOrd="1" destOrd="0" presId="urn:microsoft.com/office/officeart/2005/8/layout/orgChart1"/>
    <dgm:cxn modelId="{65F33804-9017-42CD-9594-C2C836931DDD}" type="presParOf" srcId="{D477D1EB-6E42-4842-B3E5-A1AA72AD6CD3}" destId="{EE90E469-ABA9-4E10-A7C5-78196E234B42}" srcOrd="1" destOrd="0" presId="urn:microsoft.com/office/officeart/2005/8/layout/orgChart1"/>
    <dgm:cxn modelId="{A5DE00F2-928E-42CF-980B-0E4C44251378}" type="presParOf" srcId="{D477D1EB-6E42-4842-B3E5-A1AA72AD6CD3}" destId="{37C8CDC9-6249-4F73-80AE-CC76297C968D}" srcOrd="2" destOrd="0" presId="urn:microsoft.com/office/officeart/2005/8/layout/orgChart1"/>
    <dgm:cxn modelId="{196107BE-CA3A-4074-BB59-5BF4F5C9DF74}" type="presParOf" srcId="{A778769C-08DD-4F88-A475-DAC3270AD7B6}" destId="{34B6CC96-CF35-4CFF-A1B3-0EFB91E94A25}" srcOrd="2" destOrd="0" presId="urn:microsoft.com/office/officeart/2005/8/layout/orgChart1"/>
    <dgm:cxn modelId="{838B41B0-9CD7-4CFD-AA7C-F58D26B9A241}" type="presParOf" srcId="{A778769C-08DD-4F88-A475-DAC3270AD7B6}" destId="{24D8FD95-5611-42A2-BB00-CE978A74497B}" srcOrd="3" destOrd="0" presId="urn:microsoft.com/office/officeart/2005/8/layout/orgChart1"/>
    <dgm:cxn modelId="{E1E70311-9BFB-40C3-8B0A-0E39D3F185F7}" type="presParOf" srcId="{24D8FD95-5611-42A2-BB00-CE978A74497B}" destId="{D99CEBC1-98EC-43A8-A67A-58889D195D57}" srcOrd="0" destOrd="0" presId="urn:microsoft.com/office/officeart/2005/8/layout/orgChart1"/>
    <dgm:cxn modelId="{C0EEB44E-48DA-4737-8F7C-49AEE96A513A}" type="presParOf" srcId="{D99CEBC1-98EC-43A8-A67A-58889D195D57}" destId="{408260F2-31C6-4E9F-9031-10269F384DAB}" srcOrd="0" destOrd="0" presId="urn:microsoft.com/office/officeart/2005/8/layout/orgChart1"/>
    <dgm:cxn modelId="{AF3D6145-4AEC-4CB0-A031-00BBFFA7B7BA}" type="presParOf" srcId="{D99CEBC1-98EC-43A8-A67A-58889D195D57}" destId="{B5471B39-19BF-43BF-97C7-FB63DD00459A}" srcOrd="1" destOrd="0" presId="urn:microsoft.com/office/officeart/2005/8/layout/orgChart1"/>
    <dgm:cxn modelId="{3825EA00-63B7-4405-9976-EB3CC9F3B030}" type="presParOf" srcId="{24D8FD95-5611-42A2-BB00-CE978A74497B}" destId="{1911EE8A-58D2-4EF0-9AEE-9062210104E6}" srcOrd="1" destOrd="0" presId="urn:microsoft.com/office/officeart/2005/8/layout/orgChart1"/>
    <dgm:cxn modelId="{451D8173-A6A9-4B54-B8DE-D847CE0A5BA7}" type="presParOf" srcId="{24D8FD95-5611-42A2-BB00-CE978A74497B}" destId="{88F600C7-84F9-44D8-8C7D-E9099A353097}" srcOrd="2" destOrd="0" presId="urn:microsoft.com/office/officeart/2005/8/layout/orgChart1"/>
    <dgm:cxn modelId="{9677E12B-2CB6-4764-A041-BC4DA1FBCBAE}" type="presParOf" srcId="{ADE82336-35C8-4719-A443-6852570AFC5F}" destId="{FEC79657-1B93-47C3-A2C6-CF4D2743B339}" srcOrd="2" destOrd="0" presId="urn:microsoft.com/office/officeart/2005/8/layout/orgChart1"/>
    <dgm:cxn modelId="{BB940015-4716-4B42-ADD5-68F0C62634FF}" type="presParOf" srcId="{98A3490F-A798-4636-8790-CEBFE2CCCAD1}" destId="{0CA76E30-D767-4E4A-A1D5-F549B3C79307}" srcOrd="4" destOrd="0" presId="urn:microsoft.com/office/officeart/2005/8/layout/orgChart1"/>
    <dgm:cxn modelId="{27EF6287-C900-4AA4-B6C9-3F1C83C63827}" type="presParOf" srcId="{98A3490F-A798-4636-8790-CEBFE2CCCAD1}" destId="{56962B6A-83C9-4509-9150-7928B84AC3C6}" srcOrd="5" destOrd="0" presId="urn:microsoft.com/office/officeart/2005/8/layout/orgChart1"/>
    <dgm:cxn modelId="{2D946386-F748-4E79-9AD6-6A07D69B472A}" type="presParOf" srcId="{56962B6A-83C9-4509-9150-7928B84AC3C6}" destId="{BDC6DFB5-1333-4B74-AF92-061CBE28C239}" srcOrd="0" destOrd="0" presId="urn:microsoft.com/office/officeart/2005/8/layout/orgChart1"/>
    <dgm:cxn modelId="{68165080-3627-4D83-933F-7555F59F6E47}" type="presParOf" srcId="{BDC6DFB5-1333-4B74-AF92-061CBE28C239}" destId="{C25E8A50-1E9A-408C-9A80-445F900EBC53}" srcOrd="0" destOrd="0" presId="urn:microsoft.com/office/officeart/2005/8/layout/orgChart1"/>
    <dgm:cxn modelId="{683BE6D3-7907-48AA-AC13-546A7AB7EB77}" type="presParOf" srcId="{BDC6DFB5-1333-4B74-AF92-061CBE28C239}" destId="{BCE38F3D-FAFE-4B6E-8A99-E8072DCFDDB7}" srcOrd="1" destOrd="0" presId="urn:microsoft.com/office/officeart/2005/8/layout/orgChart1"/>
    <dgm:cxn modelId="{99CD689B-963B-4346-AB3E-7F9382AA0DC6}" type="presParOf" srcId="{56962B6A-83C9-4509-9150-7928B84AC3C6}" destId="{FDB7BEDD-F66A-4333-AB56-751D9FC5A59F}" srcOrd="1" destOrd="0" presId="urn:microsoft.com/office/officeart/2005/8/layout/orgChart1"/>
    <dgm:cxn modelId="{39CB7705-50D0-4F44-A1FC-16523A4BCDD4}" type="presParOf" srcId="{FDB7BEDD-F66A-4333-AB56-751D9FC5A59F}" destId="{435F975A-EB99-4F65-A78D-9B9A05771C4D}" srcOrd="0" destOrd="0" presId="urn:microsoft.com/office/officeart/2005/8/layout/orgChart1"/>
    <dgm:cxn modelId="{F86B4E6D-3F73-45F6-967B-21662CBAE6A9}" type="presParOf" srcId="{FDB7BEDD-F66A-4333-AB56-751D9FC5A59F}" destId="{FFE2F80E-D568-41F5-83A6-E02173C2C9A7}" srcOrd="1" destOrd="0" presId="urn:microsoft.com/office/officeart/2005/8/layout/orgChart1"/>
    <dgm:cxn modelId="{B1AF6D39-C3C7-4921-ADCA-5E7588245BA1}" type="presParOf" srcId="{FFE2F80E-D568-41F5-83A6-E02173C2C9A7}" destId="{8F844A0E-279D-4F40-8DA7-B7C467688B88}" srcOrd="0" destOrd="0" presId="urn:microsoft.com/office/officeart/2005/8/layout/orgChart1"/>
    <dgm:cxn modelId="{6F5F1EF9-4415-4000-8E16-C3E254F1B232}" type="presParOf" srcId="{8F844A0E-279D-4F40-8DA7-B7C467688B88}" destId="{5587B3E5-6520-4369-96B7-4602D925EB35}" srcOrd="0" destOrd="0" presId="urn:microsoft.com/office/officeart/2005/8/layout/orgChart1"/>
    <dgm:cxn modelId="{DCD7ED82-1DEE-4ED0-B157-57638C54CA23}" type="presParOf" srcId="{8F844A0E-279D-4F40-8DA7-B7C467688B88}" destId="{957DC90F-69B1-4F7A-A974-778BE8CE4C4E}" srcOrd="1" destOrd="0" presId="urn:microsoft.com/office/officeart/2005/8/layout/orgChart1"/>
    <dgm:cxn modelId="{4A72F5DC-2F2C-4880-940E-B50D7B1101C8}" type="presParOf" srcId="{FFE2F80E-D568-41F5-83A6-E02173C2C9A7}" destId="{C285BDA9-CFBB-4FF1-AB50-1F32DBA9F3ED}" srcOrd="1" destOrd="0" presId="urn:microsoft.com/office/officeart/2005/8/layout/orgChart1"/>
    <dgm:cxn modelId="{74EE3D62-340E-4EE7-972E-37CA6EBE6FBE}" type="presParOf" srcId="{FFE2F80E-D568-41F5-83A6-E02173C2C9A7}" destId="{35E28123-31B7-4404-BC1A-F0608EE42A07}" srcOrd="2" destOrd="0" presId="urn:microsoft.com/office/officeart/2005/8/layout/orgChart1"/>
    <dgm:cxn modelId="{6D66A6A3-268D-4928-818B-38702BEB7FF9}" type="presParOf" srcId="{FDB7BEDD-F66A-4333-AB56-751D9FC5A59F}" destId="{34430D23-5898-4D31-9B5D-23593557AC64}" srcOrd="2" destOrd="0" presId="urn:microsoft.com/office/officeart/2005/8/layout/orgChart1"/>
    <dgm:cxn modelId="{DB119E68-170F-41C5-A58B-D6F26C81DA75}" type="presParOf" srcId="{FDB7BEDD-F66A-4333-AB56-751D9FC5A59F}" destId="{B0C4454E-A9E0-4B4B-A703-A53311FD9F19}" srcOrd="3" destOrd="0" presId="urn:microsoft.com/office/officeart/2005/8/layout/orgChart1"/>
    <dgm:cxn modelId="{478D4CBA-A34C-4B43-BA0B-CA371D52CCA5}" type="presParOf" srcId="{B0C4454E-A9E0-4B4B-A703-A53311FD9F19}" destId="{42E1F379-7B76-4AFF-8C6E-3FB14489187C}" srcOrd="0" destOrd="0" presId="urn:microsoft.com/office/officeart/2005/8/layout/orgChart1"/>
    <dgm:cxn modelId="{FFF3108F-F24C-4DDF-A734-296755921359}" type="presParOf" srcId="{42E1F379-7B76-4AFF-8C6E-3FB14489187C}" destId="{762BCE1A-F961-4BF9-9B0E-176FD447AD91}" srcOrd="0" destOrd="0" presId="urn:microsoft.com/office/officeart/2005/8/layout/orgChart1"/>
    <dgm:cxn modelId="{394A0DCA-1A67-49FC-8429-36CC30F516B3}" type="presParOf" srcId="{42E1F379-7B76-4AFF-8C6E-3FB14489187C}" destId="{DA3177B9-D087-459A-9833-BDCDC6D0FF6B}" srcOrd="1" destOrd="0" presId="urn:microsoft.com/office/officeart/2005/8/layout/orgChart1"/>
    <dgm:cxn modelId="{B6F25277-AACA-44FD-BBAF-48D040FF36DD}" type="presParOf" srcId="{B0C4454E-A9E0-4B4B-A703-A53311FD9F19}" destId="{16FE9E73-106B-4917-9F42-6F50FE40D8B6}" srcOrd="1" destOrd="0" presId="urn:microsoft.com/office/officeart/2005/8/layout/orgChart1"/>
    <dgm:cxn modelId="{F67A39D2-0574-400E-AFF4-B50145879716}" type="presParOf" srcId="{B0C4454E-A9E0-4B4B-A703-A53311FD9F19}" destId="{5B3F51CC-A655-4558-8AF5-73663911A295}" srcOrd="2" destOrd="0" presId="urn:microsoft.com/office/officeart/2005/8/layout/orgChart1"/>
    <dgm:cxn modelId="{1CF62FD3-0E69-4BF4-BA20-07D664736380}" type="presParOf" srcId="{56962B6A-83C9-4509-9150-7928B84AC3C6}" destId="{51FCE596-5753-4E32-AF24-5C8662797EC8}" srcOrd="2" destOrd="0" presId="urn:microsoft.com/office/officeart/2005/8/layout/orgChart1"/>
    <dgm:cxn modelId="{247F61F7-7F69-4460-99BC-06BC9436028A}" type="presParOf" srcId="{98A3490F-A798-4636-8790-CEBFE2CCCAD1}" destId="{61B21849-5C0D-4C4A-B2D7-8946D112E0CA}" srcOrd="6" destOrd="0" presId="urn:microsoft.com/office/officeart/2005/8/layout/orgChart1"/>
    <dgm:cxn modelId="{42C238F3-8C83-43D7-9D59-354F200097F8}" type="presParOf" srcId="{98A3490F-A798-4636-8790-CEBFE2CCCAD1}" destId="{746C223E-C475-48AB-8CA3-BF4B2F9D8BE1}" srcOrd="7" destOrd="0" presId="urn:microsoft.com/office/officeart/2005/8/layout/orgChart1"/>
    <dgm:cxn modelId="{DDC602A9-079B-477A-9340-C612C404F1D0}" type="presParOf" srcId="{746C223E-C475-48AB-8CA3-BF4B2F9D8BE1}" destId="{4B940E98-1715-49AE-96DF-A22F68B3408B}" srcOrd="0" destOrd="0" presId="urn:microsoft.com/office/officeart/2005/8/layout/orgChart1"/>
    <dgm:cxn modelId="{33B4E0B1-E6FB-40DC-BA5D-0D648627404A}" type="presParOf" srcId="{4B940E98-1715-49AE-96DF-A22F68B3408B}" destId="{1C706BF9-CFBD-41B0-B707-26B2A42068B9}" srcOrd="0" destOrd="0" presId="urn:microsoft.com/office/officeart/2005/8/layout/orgChart1"/>
    <dgm:cxn modelId="{86FE33F0-7C02-4E57-8E6D-DBCD7F12A25E}" type="presParOf" srcId="{4B940E98-1715-49AE-96DF-A22F68B3408B}" destId="{F58402F4-EF13-478F-84CE-39EB0BC40810}" srcOrd="1" destOrd="0" presId="urn:microsoft.com/office/officeart/2005/8/layout/orgChart1"/>
    <dgm:cxn modelId="{E3F8B718-454A-46F4-8AF7-86F72C0A8B27}" type="presParOf" srcId="{746C223E-C475-48AB-8CA3-BF4B2F9D8BE1}" destId="{7E234C0A-303B-490F-9710-721044C35E64}" srcOrd="1" destOrd="0" presId="urn:microsoft.com/office/officeart/2005/8/layout/orgChart1"/>
    <dgm:cxn modelId="{189EBA99-A731-4873-8C85-D69F8A319F46}" type="presParOf" srcId="{7E234C0A-303B-490F-9710-721044C35E64}" destId="{AB8ED32D-52BD-49C7-BCB5-3C7872BED9BC}" srcOrd="0" destOrd="0" presId="urn:microsoft.com/office/officeart/2005/8/layout/orgChart1"/>
    <dgm:cxn modelId="{097BCC0E-14F6-408A-86DD-F0E012C9B064}" type="presParOf" srcId="{7E234C0A-303B-490F-9710-721044C35E64}" destId="{6D217681-D37F-4D2F-A942-08F4AA96F374}" srcOrd="1" destOrd="0" presId="urn:microsoft.com/office/officeart/2005/8/layout/orgChart1"/>
    <dgm:cxn modelId="{E394E295-3A35-4232-9C28-CB28F433F73F}" type="presParOf" srcId="{6D217681-D37F-4D2F-A942-08F4AA96F374}" destId="{A0069C67-2C6C-4877-9FFD-17F3C143D16E}" srcOrd="0" destOrd="0" presId="urn:microsoft.com/office/officeart/2005/8/layout/orgChart1"/>
    <dgm:cxn modelId="{92703A29-DFFF-46EB-ADED-00FD13AEB8C7}" type="presParOf" srcId="{A0069C67-2C6C-4877-9FFD-17F3C143D16E}" destId="{079EA618-651A-49CE-BCC1-F2D5171FE4B3}" srcOrd="0" destOrd="0" presId="urn:microsoft.com/office/officeart/2005/8/layout/orgChart1"/>
    <dgm:cxn modelId="{9F3470F7-2888-426B-91BE-C13ECD3B8CF0}" type="presParOf" srcId="{A0069C67-2C6C-4877-9FFD-17F3C143D16E}" destId="{D7D7435A-DA49-43B1-85F1-6D359DAEDCAB}" srcOrd="1" destOrd="0" presId="urn:microsoft.com/office/officeart/2005/8/layout/orgChart1"/>
    <dgm:cxn modelId="{D537257F-B28A-4514-B5D1-782DA7C12D51}" type="presParOf" srcId="{6D217681-D37F-4D2F-A942-08F4AA96F374}" destId="{CBE1CFB0-BBDE-4EF6-B371-DD8E68475921}" srcOrd="1" destOrd="0" presId="urn:microsoft.com/office/officeart/2005/8/layout/orgChart1"/>
    <dgm:cxn modelId="{44CB9F0F-D8F2-4E9F-B82F-E299B2CEE4E8}" type="presParOf" srcId="{6D217681-D37F-4D2F-A942-08F4AA96F374}" destId="{50E5C515-1DF2-41AF-BAEB-1DA11A15F338}" srcOrd="2" destOrd="0" presId="urn:microsoft.com/office/officeart/2005/8/layout/orgChart1"/>
    <dgm:cxn modelId="{9D12AD71-0F63-4244-A608-566CE4CF36C3}" type="presParOf" srcId="{7E234C0A-303B-490F-9710-721044C35E64}" destId="{35E7300D-40D7-46E0-BF9A-05CACF126623}" srcOrd="2" destOrd="0" presId="urn:microsoft.com/office/officeart/2005/8/layout/orgChart1"/>
    <dgm:cxn modelId="{9AF605E0-51B4-4263-9CB2-1C8F73CB9097}" type="presParOf" srcId="{7E234C0A-303B-490F-9710-721044C35E64}" destId="{65202538-1740-4B09-8D11-CB31B8DF18EE}" srcOrd="3" destOrd="0" presId="urn:microsoft.com/office/officeart/2005/8/layout/orgChart1"/>
    <dgm:cxn modelId="{C5EFFC64-2248-424D-8B4F-2254E8D6989B}" type="presParOf" srcId="{65202538-1740-4B09-8D11-CB31B8DF18EE}" destId="{05DB7375-0F8B-4202-A851-9A506E3C12E3}" srcOrd="0" destOrd="0" presId="urn:microsoft.com/office/officeart/2005/8/layout/orgChart1"/>
    <dgm:cxn modelId="{CBEF3352-E2F9-4E3A-8C64-F587EF6697DB}" type="presParOf" srcId="{05DB7375-0F8B-4202-A851-9A506E3C12E3}" destId="{B2646664-4AFE-40DE-BFA0-5A03BAB4B50B}" srcOrd="0" destOrd="0" presId="urn:microsoft.com/office/officeart/2005/8/layout/orgChart1"/>
    <dgm:cxn modelId="{58FE7D2B-78DF-4D9F-A1A7-41FDF8B41666}" type="presParOf" srcId="{05DB7375-0F8B-4202-A851-9A506E3C12E3}" destId="{5C400864-8D45-477F-86F2-5001783C4B0A}" srcOrd="1" destOrd="0" presId="urn:microsoft.com/office/officeart/2005/8/layout/orgChart1"/>
    <dgm:cxn modelId="{A842F399-CDD4-4B46-9F1E-F63B7ED115C6}" type="presParOf" srcId="{65202538-1740-4B09-8D11-CB31B8DF18EE}" destId="{97AF5A22-1C9F-495D-A111-A1D931999901}" srcOrd="1" destOrd="0" presId="urn:microsoft.com/office/officeart/2005/8/layout/orgChart1"/>
    <dgm:cxn modelId="{E64CA88F-7777-4A59-82B0-12B01354D48D}" type="presParOf" srcId="{65202538-1740-4B09-8D11-CB31B8DF18EE}" destId="{D2847D6D-C8EE-47EC-AA4E-788D5D39DB5E}" srcOrd="2" destOrd="0" presId="urn:microsoft.com/office/officeart/2005/8/layout/orgChart1"/>
    <dgm:cxn modelId="{ACE351E8-81AC-4F4B-9306-AB982B68FC0E}" type="presParOf" srcId="{746C223E-C475-48AB-8CA3-BF4B2F9D8BE1}" destId="{14A33204-E4AB-4562-A97C-61225B9D83BA}" srcOrd="2" destOrd="0" presId="urn:microsoft.com/office/officeart/2005/8/layout/orgChart1"/>
    <dgm:cxn modelId="{BB938F7C-C6C0-4027-B648-2684DA2CB98E}" type="presParOf" srcId="{3995C1C6-FD69-4A82-8F16-7421CB98FE3C}" destId="{A607674B-90B4-4F0C-B3B0-ABB3FACA6AEC}" srcOrd="2" destOrd="0" presId="urn:microsoft.com/office/officeart/2005/8/layout/orgChart1"/>
    <dgm:cxn modelId="{0CF325AC-E5CC-451E-A615-38B18DE7924A}" type="presParOf" srcId="{A607674B-90B4-4F0C-B3B0-ABB3FACA6AEC}" destId="{00E67359-772F-4F0F-BEE0-9D92F7BA9C30}" srcOrd="0" destOrd="0" presId="urn:microsoft.com/office/officeart/2005/8/layout/orgChart1"/>
    <dgm:cxn modelId="{95D1D9B9-2B93-42FD-BF57-B6AA656F3F0F}" type="presParOf" srcId="{A607674B-90B4-4F0C-B3B0-ABB3FACA6AEC}" destId="{9CE961F7-55C3-4226-9F74-56D8D8757D53}" srcOrd="1" destOrd="0" presId="urn:microsoft.com/office/officeart/2005/8/layout/orgChart1"/>
    <dgm:cxn modelId="{00C603F3-771C-49D1-8E2E-AC01F0E97326}" type="presParOf" srcId="{9CE961F7-55C3-4226-9F74-56D8D8757D53}" destId="{8D1A9E1D-F588-4C0E-B1C5-766584BF0DBB}" srcOrd="0" destOrd="0" presId="urn:microsoft.com/office/officeart/2005/8/layout/orgChart1"/>
    <dgm:cxn modelId="{E9195A8C-C7F3-42C3-970A-8B8359CC9650}" type="presParOf" srcId="{8D1A9E1D-F588-4C0E-B1C5-766584BF0DBB}" destId="{7BDF7ABE-8641-4A13-B77A-480F938CB88A}" srcOrd="0" destOrd="0" presId="urn:microsoft.com/office/officeart/2005/8/layout/orgChart1"/>
    <dgm:cxn modelId="{0D74FA14-D3F8-414B-9806-6BE02691747B}" type="presParOf" srcId="{8D1A9E1D-F588-4C0E-B1C5-766584BF0DBB}" destId="{7274934E-6019-411B-942D-C6A91275411D}" srcOrd="1" destOrd="0" presId="urn:microsoft.com/office/officeart/2005/8/layout/orgChart1"/>
    <dgm:cxn modelId="{C7D44A4E-41CD-4EFF-AEF8-E1E7A273487F}" type="presParOf" srcId="{9CE961F7-55C3-4226-9F74-56D8D8757D53}" destId="{7B25B70A-34ED-4320-AE73-167DFBE87FCD}" srcOrd="1" destOrd="0" presId="urn:microsoft.com/office/officeart/2005/8/layout/orgChart1"/>
    <dgm:cxn modelId="{600809BB-6B13-46EA-8984-A75B15AE25F9}" type="presParOf" srcId="{9CE961F7-55C3-4226-9F74-56D8D8757D53}" destId="{B2763E04-280C-4C3B-B77A-2B0952F3F5DD}" srcOrd="2" destOrd="0" presId="urn:microsoft.com/office/officeart/2005/8/layout/orgChart1"/>
    <dgm:cxn modelId="{4AF868BC-5A6A-4071-9FC3-01A4929CFC63}" type="presParOf" srcId="{42973495-0307-4626-8128-EC969B9987EE}" destId="{15209A53-B074-4D0A-8B74-B0186BA504EC}" srcOrd="1" destOrd="0" presId="urn:microsoft.com/office/officeart/2005/8/layout/orgChart1"/>
    <dgm:cxn modelId="{EBE5FEF7-6850-4963-880D-F00B0AA02F24}" type="presParOf" srcId="{15209A53-B074-4D0A-8B74-B0186BA504EC}" destId="{FBE3A825-588D-4B60-B475-48F568AC0A73}" srcOrd="0" destOrd="0" presId="urn:microsoft.com/office/officeart/2005/8/layout/orgChart1"/>
    <dgm:cxn modelId="{F25D7419-5886-4D07-A7F2-3DA4222BEA13}" type="presParOf" srcId="{FBE3A825-588D-4B60-B475-48F568AC0A73}" destId="{06216F49-CA16-41DB-A1C3-C6416C58E8BE}" srcOrd="0" destOrd="0" presId="urn:microsoft.com/office/officeart/2005/8/layout/orgChart1"/>
    <dgm:cxn modelId="{DD153645-FC78-4DB3-81C4-2FCDAC9FD998}" type="presParOf" srcId="{FBE3A825-588D-4B60-B475-48F568AC0A73}" destId="{C8743F9B-E5EB-4493-A214-EF017FC0E3F7}" srcOrd="1" destOrd="0" presId="urn:microsoft.com/office/officeart/2005/8/layout/orgChart1"/>
    <dgm:cxn modelId="{EC4524C0-A53F-4D46-BFF3-C47A2105D232}" type="presParOf" srcId="{15209A53-B074-4D0A-8B74-B0186BA504EC}" destId="{16AB08FF-2728-41AD-B51B-542D1BD1BD28}" srcOrd="1" destOrd="0" presId="urn:microsoft.com/office/officeart/2005/8/layout/orgChart1"/>
    <dgm:cxn modelId="{91F67E34-5882-471D-844F-4EEBE804B567}" type="presParOf" srcId="{15209A53-B074-4D0A-8B74-B0186BA504EC}" destId="{C0229F34-6ECC-4E43-A556-34752CB912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3B9E7-F81D-450E-90BE-2824FC3B26FA}">
      <dsp:nvSpPr>
        <dsp:cNvPr id="0" name=""/>
        <dsp:cNvSpPr/>
      </dsp:nvSpPr>
      <dsp:spPr>
        <a:xfrm>
          <a:off x="6939452" y="2970703"/>
          <a:ext cx="368244" cy="1129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9284"/>
              </a:lnTo>
              <a:lnTo>
                <a:pt x="368244" y="112928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0D77E-ABE6-4554-AD54-DA4ED30AD95C}">
      <dsp:nvSpPr>
        <dsp:cNvPr id="0" name=""/>
        <dsp:cNvSpPr/>
      </dsp:nvSpPr>
      <dsp:spPr>
        <a:xfrm>
          <a:off x="4950929" y="1227676"/>
          <a:ext cx="2970509" cy="515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771"/>
              </a:lnTo>
              <a:lnTo>
                <a:pt x="2970509" y="257771"/>
              </a:lnTo>
              <a:lnTo>
                <a:pt x="2970509" y="5155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86FCC-EB68-4475-B5D4-AC59811BC987}">
      <dsp:nvSpPr>
        <dsp:cNvPr id="0" name=""/>
        <dsp:cNvSpPr/>
      </dsp:nvSpPr>
      <dsp:spPr>
        <a:xfrm>
          <a:off x="3968942" y="2970703"/>
          <a:ext cx="368244" cy="1129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9284"/>
              </a:lnTo>
              <a:lnTo>
                <a:pt x="368244" y="112928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B2834-1C89-4309-BAF3-716A0C5EDBE9}">
      <dsp:nvSpPr>
        <dsp:cNvPr id="0" name=""/>
        <dsp:cNvSpPr/>
      </dsp:nvSpPr>
      <dsp:spPr>
        <a:xfrm>
          <a:off x="4905209" y="1227676"/>
          <a:ext cx="91440" cy="5155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5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C99FF-594C-45DE-8F4A-55A8B6ACF876}">
      <dsp:nvSpPr>
        <dsp:cNvPr id="0" name=""/>
        <dsp:cNvSpPr/>
      </dsp:nvSpPr>
      <dsp:spPr>
        <a:xfrm>
          <a:off x="998433" y="2970703"/>
          <a:ext cx="368244" cy="1129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9284"/>
              </a:lnTo>
              <a:lnTo>
                <a:pt x="368244" y="112928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26B4F-2B08-4BA1-8BBE-C7F1639BAB43}">
      <dsp:nvSpPr>
        <dsp:cNvPr id="0" name=""/>
        <dsp:cNvSpPr/>
      </dsp:nvSpPr>
      <dsp:spPr>
        <a:xfrm>
          <a:off x="1980419" y="1227676"/>
          <a:ext cx="2970509" cy="515542"/>
        </a:xfrm>
        <a:custGeom>
          <a:avLst/>
          <a:gdLst/>
          <a:ahLst/>
          <a:cxnLst/>
          <a:rect l="0" t="0" r="0" b="0"/>
          <a:pathLst>
            <a:path>
              <a:moveTo>
                <a:pt x="2970509" y="0"/>
              </a:moveTo>
              <a:lnTo>
                <a:pt x="2970509" y="257771"/>
              </a:lnTo>
              <a:lnTo>
                <a:pt x="0" y="257771"/>
              </a:lnTo>
              <a:lnTo>
                <a:pt x="0" y="5155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C0C30-9778-4A6E-9327-938971842176}">
      <dsp:nvSpPr>
        <dsp:cNvPr id="0" name=""/>
        <dsp:cNvSpPr/>
      </dsp:nvSpPr>
      <dsp:spPr>
        <a:xfrm>
          <a:off x="3723445" y="193"/>
          <a:ext cx="2454966" cy="1227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Direttore Generale</a:t>
          </a:r>
          <a:endParaRPr lang="it-IT" sz="2400" kern="1200" dirty="0"/>
        </a:p>
      </dsp:txBody>
      <dsp:txXfrm>
        <a:off x="3723445" y="193"/>
        <a:ext cx="2454966" cy="1227483"/>
      </dsp:txXfrm>
    </dsp:sp>
    <dsp:sp modelId="{519C0895-5B03-401B-BFBA-140799216B13}">
      <dsp:nvSpPr>
        <dsp:cNvPr id="0" name=""/>
        <dsp:cNvSpPr/>
      </dsp:nvSpPr>
      <dsp:spPr>
        <a:xfrm>
          <a:off x="752936" y="1743219"/>
          <a:ext cx="2454966" cy="1227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Direttore/Dirigente Responsabile UOC/UOSD</a:t>
          </a:r>
          <a:endParaRPr lang="it-IT" sz="2400" kern="1200" dirty="0"/>
        </a:p>
      </dsp:txBody>
      <dsp:txXfrm>
        <a:off x="752936" y="1743219"/>
        <a:ext cx="2454966" cy="1227483"/>
      </dsp:txXfrm>
    </dsp:sp>
    <dsp:sp modelId="{D489D42E-4540-4377-B0E3-ADFDFC530D58}">
      <dsp:nvSpPr>
        <dsp:cNvPr id="0" name=""/>
        <dsp:cNvSpPr/>
      </dsp:nvSpPr>
      <dsp:spPr>
        <a:xfrm>
          <a:off x="1366678" y="3486246"/>
          <a:ext cx="2454966" cy="1227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Personale Area Dirigenziale e Area Comparto</a:t>
          </a:r>
          <a:endParaRPr lang="it-IT" sz="2400" kern="1200" dirty="0"/>
        </a:p>
      </dsp:txBody>
      <dsp:txXfrm>
        <a:off x="1366678" y="3486246"/>
        <a:ext cx="2454966" cy="1227483"/>
      </dsp:txXfrm>
    </dsp:sp>
    <dsp:sp modelId="{58DD6BA2-C0D3-416D-BEC5-F98191DF74DE}">
      <dsp:nvSpPr>
        <dsp:cNvPr id="0" name=""/>
        <dsp:cNvSpPr/>
      </dsp:nvSpPr>
      <dsp:spPr>
        <a:xfrm>
          <a:off x="3723445" y="1743219"/>
          <a:ext cx="2454966" cy="1227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Direttore/Dirigente Responsabile UOC/UOSD</a:t>
          </a:r>
          <a:endParaRPr lang="it-IT" sz="2400" kern="1200" dirty="0"/>
        </a:p>
      </dsp:txBody>
      <dsp:txXfrm>
        <a:off x="3723445" y="1743219"/>
        <a:ext cx="2454966" cy="1227483"/>
      </dsp:txXfrm>
    </dsp:sp>
    <dsp:sp modelId="{9022BC0A-AFF5-4C7F-9570-2C32E8C23066}">
      <dsp:nvSpPr>
        <dsp:cNvPr id="0" name=""/>
        <dsp:cNvSpPr/>
      </dsp:nvSpPr>
      <dsp:spPr>
        <a:xfrm>
          <a:off x="4337187" y="3486246"/>
          <a:ext cx="2454966" cy="1227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Personale Area Dirigenziale e Area Comparto</a:t>
          </a:r>
          <a:endParaRPr lang="it-IT" sz="2400" kern="1200" dirty="0"/>
        </a:p>
      </dsp:txBody>
      <dsp:txXfrm>
        <a:off x="4337187" y="3486246"/>
        <a:ext cx="2454966" cy="1227483"/>
      </dsp:txXfrm>
    </dsp:sp>
    <dsp:sp modelId="{5DDB5A3F-6558-4B20-BA09-2E927866857F}">
      <dsp:nvSpPr>
        <dsp:cNvPr id="0" name=""/>
        <dsp:cNvSpPr/>
      </dsp:nvSpPr>
      <dsp:spPr>
        <a:xfrm>
          <a:off x="6693955" y="1743219"/>
          <a:ext cx="2454966" cy="1227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Direttore/Dirigente Responsabile UOC/UOSD</a:t>
          </a:r>
          <a:endParaRPr lang="it-IT" sz="2400" kern="1200" dirty="0"/>
        </a:p>
      </dsp:txBody>
      <dsp:txXfrm>
        <a:off x="6693955" y="1743219"/>
        <a:ext cx="2454966" cy="1227483"/>
      </dsp:txXfrm>
    </dsp:sp>
    <dsp:sp modelId="{48CF11A6-4104-46C8-AA8C-EF4920062D19}">
      <dsp:nvSpPr>
        <dsp:cNvPr id="0" name=""/>
        <dsp:cNvSpPr/>
      </dsp:nvSpPr>
      <dsp:spPr>
        <a:xfrm>
          <a:off x="7307696" y="3486246"/>
          <a:ext cx="2454966" cy="1227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Personale Area Dirigenziale e Area Comparto</a:t>
          </a:r>
          <a:endParaRPr lang="it-IT" sz="2400" kern="1200" dirty="0"/>
        </a:p>
      </dsp:txBody>
      <dsp:txXfrm>
        <a:off x="7307696" y="3486246"/>
        <a:ext cx="2454966" cy="1227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67359-772F-4F0F-BEE0-9D92F7BA9C30}">
      <dsp:nvSpPr>
        <dsp:cNvPr id="0" name=""/>
        <dsp:cNvSpPr/>
      </dsp:nvSpPr>
      <dsp:spPr>
        <a:xfrm>
          <a:off x="4420507" y="1244570"/>
          <a:ext cx="125070" cy="588388"/>
        </a:xfrm>
        <a:custGeom>
          <a:avLst/>
          <a:gdLst/>
          <a:ahLst/>
          <a:cxnLst/>
          <a:rect l="0" t="0" r="0" b="0"/>
          <a:pathLst>
            <a:path>
              <a:moveTo>
                <a:pt x="125070" y="0"/>
              </a:moveTo>
              <a:lnTo>
                <a:pt x="125070" y="588388"/>
              </a:lnTo>
              <a:lnTo>
                <a:pt x="0" y="58838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E7300D-40D7-46E0-BF9A-05CACF126623}">
      <dsp:nvSpPr>
        <dsp:cNvPr id="0" name=""/>
        <dsp:cNvSpPr/>
      </dsp:nvSpPr>
      <dsp:spPr>
        <a:xfrm>
          <a:off x="6364746" y="3060899"/>
          <a:ext cx="191865" cy="149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6552"/>
              </a:lnTo>
              <a:lnTo>
                <a:pt x="191865" y="14965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ED32D-52BD-49C7-BCB5-3C7872BED9BC}">
      <dsp:nvSpPr>
        <dsp:cNvPr id="0" name=""/>
        <dsp:cNvSpPr/>
      </dsp:nvSpPr>
      <dsp:spPr>
        <a:xfrm>
          <a:off x="6364746" y="3060899"/>
          <a:ext cx="191865" cy="588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388"/>
              </a:lnTo>
              <a:lnTo>
                <a:pt x="191865" y="58838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1849-5C0D-4C4A-B2D7-8946D112E0CA}">
      <dsp:nvSpPr>
        <dsp:cNvPr id="0" name=""/>
        <dsp:cNvSpPr/>
      </dsp:nvSpPr>
      <dsp:spPr>
        <a:xfrm>
          <a:off x="4545578" y="1244570"/>
          <a:ext cx="2330810" cy="1176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470"/>
              </a:lnTo>
              <a:lnTo>
                <a:pt x="2330810" y="1042470"/>
              </a:lnTo>
              <a:lnTo>
                <a:pt x="2330810" y="11767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30D23-5898-4D31-9B5D-23593557AC64}">
      <dsp:nvSpPr>
        <dsp:cNvPr id="0" name=""/>
        <dsp:cNvSpPr/>
      </dsp:nvSpPr>
      <dsp:spPr>
        <a:xfrm>
          <a:off x="4817030" y="3060899"/>
          <a:ext cx="191865" cy="149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6552"/>
              </a:lnTo>
              <a:lnTo>
                <a:pt x="191865" y="14965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F975A-EB99-4F65-A78D-9B9A05771C4D}">
      <dsp:nvSpPr>
        <dsp:cNvPr id="0" name=""/>
        <dsp:cNvSpPr/>
      </dsp:nvSpPr>
      <dsp:spPr>
        <a:xfrm>
          <a:off x="4817030" y="3060899"/>
          <a:ext cx="191865" cy="588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388"/>
              </a:lnTo>
              <a:lnTo>
                <a:pt x="191865" y="58838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76E30-D767-4E4A-A1D5-F549B3C79307}">
      <dsp:nvSpPr>
        <dsp:cNvPr id="0" name=""/>
        <dsp:cNvSpPr/>
      </dsp:nvSpPr>
      <dsp:spPr>
        <a:xfrm>
          <a:off x="4545578" y="1244570"/>
          <a:ext cx="783093" cy="1176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470"/>
              </a:lnTo>
              <a:lnTo>
                <a:pt x="783093" y="1042470"/>
              </a:lnTo>
              <a:lnTo>
                <a:pt x="783093" y="11767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6CC96-CF35-4CFF-A1B3-0EFB91E94A25}">
      <dsp:nvSpPr>
        <dsp:cNvPr id="0" name=""/>
        <dsp:cNvSpPr/>
      </dsp:nvSpPr>
      <dsp:spPr>
        <a:xfrm>
          <a:off x="3269313" y="3060899"/>
          <a:ext cx="191865" cy="149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6552"/>
              </a:lnTo>
              <a:lnTo>
                <a:pt x="191865" y="14965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F2B9F-A157-48EC-A79D-F97A6D9E810D}">
      <dsp:nvSpPr>
        <dsp:cNvPr id="0" name=""/>
        <dsp:cNvSpPr/>
      </dsp:nvSpPr>
      <dsp:spPr>
        <a:xfrm>
          <a:off x="3269313" y="3060899"/>
          <a:ext cx="199412" cy="64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221"/>
              </a:lnTo>
              <a:lnTo>
                <a:pt x="199412" y="6442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98908-83B5-4715-8187-54AD4BEE263E}">
      <dsp:nvSpPr>
        <dsp:cNvPr id="0" name=""/>
        <dsp:cNvSpPr/>
      </dsp:nvSpPr>
      <dsp:spPr>
        <a:xfrm>
          <a:off x="3780955" y="1244570"/>
          <a:ext cx="764623" cy="1176776"/>
        </a:xfrm>
        <a:custGeom>
          <a:avLst/>
          <a:gdLst/>
          <a:ahLst/>
          <a:cxnLst/>
          <a:rect l="0" t="0" r="0" b="0"/>
          <a:pathLst>
            <a:path>
              <a:moveTo>
                <a:pt x="764623" y="0"/>
              </a:moveTo>
              <a:lnTo>
                <a:pt x="764623" y="1042470"/>
              </a:lnTo>
              <a:lnTo>
                <a:pt x="0" y="1042470"/>
              </a:lnTo>
              <a:lnTo>
                <a:pt x="0" y="11767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7C9A8-C38A-4899-93D0-7419328A39C0}">
      <dsp:nvSpPr>
        <dsp:cNvPr id="0" name=""/>
        <dsp:cNvSpPr/>
      </dsp:nvSpPr>
      <dsp:spPr>
        <a:xfrm>
          <a:off x="1721597" y="3060899"/>
          <a:ext cx="191865" cy="149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6552"/>
              </a:lnTo>
              <a:lnTo>
                <a:pt x="191865" y="14965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6E497-411C-42FB-9F59-7F87FB853A26}">
      <dsp:nvSpPr>
        <dsp:cNvPr id="0" name=""/>
        <dsp:cNvSpPr/>
      </dsp:nvSpPr>
      <dsp:spPr>
        <a:xfrm>
          <a:off x="1721597" y="3060899"/>
          <a:ext cx="191865" cy="588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388"/>
              </a:lnTo>
              <a:lnTo>
                <a:pt x="191865" y="58838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11F03-9C1F-45E4-B5AE-69DA3C360DF9}">
      <dsp:nvSpPr>
        <dsp:cNvPr id="0" name=""/>
        <dsp:cNvSpPr/>
      </dsp:nvSpPr>
      <dsp:spPr>
        <a:xfrm>
          <a:off x="2233239" y="1244570"/>
          <a:ext cx="2312339" cy="1176776"/>
        </a:xfrm>
        <a:custGeom>
          <a:avLst/>
          <a:gdLst/>
          <a:ahLst/>
          <a:cxnLst/>
          <a:rect l="0" t="0" r="0" b="0"/>
          <a:pathLst>
            <a:path>
              <a:moveTo>
                <a:pt x="2312339" y="0"/>
              </a:moveTo>
              <a:lnTo>
                <a:pt x="2312339" y="1042470"/>
              </a:lnTo>
              <a:lnTo>
                <a:pt x="0" y="1042470"/>
              </a:lnTo>
              <a:lnTo>
                <a:pt x="0" y="11767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E7D66-00AA-47FA-875E-1EFF55B57C68}">
      <dsp:nvSpPr>
        <dsp:cNvPr id="0" name=""/>
        <dsp:cNvSpPr/>
      </dsp:nvSpPr>
      <dsp:spPr>
        <a:xfrm>
          <a:off x="2979807" y="2342"/>
          <a:ext cx="3131542" cy="12422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Direttore Generale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Titolare</a:t>
          </a:r>
          <a:endParaRPr lang="it-IT" sz="1600" kern="1200" dirty="0"/>
        </a:p>
      </dsp:txBody>
      <dsp:txXfrm>
        <a:off x="2979807" y="2342"/>
        <a:ext cx="3131542" cy="1242228"/>
      </dsp:txXfrm>
    </dsp:sp>
    <dsp:sp modelId="{6DD22978-8FE2-4BA3-BFA2-F34E3BAB5A8E}">
      <dsp:nvSpPr>
        <dsp:cNvPr id="0" name=""/>
        <dsp:cNvSpPr/>
      </dsp:nvSpPr>
      <dsp:spPr>
        <a:xfrm>
          <a:off x="1593686" y="2421347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Direttore/Dirigente Responsabile UOC/UOSD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SATD</a:t>
          </a:r>
          <a:endParaRPr lang="it-IT" sz="800" kern="1200" dirty="0"/>
        </a:p>
      </dsp:txBody>
      <dsp:txXfrm>
        <a:off x="1593686" y="2421347"/>
        <a:ext cx="1279104" cy="639552"/>
      </dsp:txXfrm>
    </dsp:sp>
    <dsp:sp modelId="{868C03FD-89F8-4112-B495-D79E03870AA3}">
      <dsp:nvSpPr>
        <dsp:cNvPr id="0" name=""/>
        <dsp:cNvSpPr/>
      </dsp:nvSpPr>
      <dsp:spPr>
        <a:xfrm>
          <a:off x="1913462" y="3329511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Referente Privacy</a:t>
          </a:r>
          <a:endParaRPr lang="it-IT" sz="800" kern="1200" dirty="0"/>
        </a:p>
      </dsp:txBody>
      <dsp:txXfrm>
        <a:off x="1913462" y="3329511"/>
        <a:ext cx="1279104" cy="639552"/>
      </dsp:txXfrm>
    </dsp:sp>
    <dsp:sp modelId="{46F786F0-2EEA-466F-9CD9-0FBC8A3269D9}">
      <dsp:nvSpPr>
        <dsp:cNvPr id="0" name=""/>
        <dsp:cNvSpPr/>
      </dsp:nvSpPr>
      <dsp:spPr>
        <a:xfrm>
          <a:off x="1913462" y="4237675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Personale AREA DIRIGENZIALE/COMPARTO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SAT</a:t>
          </a:r>
        </a:p>
      </dsp:txBody>
      <dsp:txXfrm>
        <a:off x="1913462" y="4237675"/>
        <a:ext cx="1279104" cy="639552"/>
      </dsp:txXfrm>
    </dsp:sp>
    <dsp:sp modelId="{749A1B10-D7E5-4EC6-9B05-2B37C98406B3}">
      <dsp:nvSpPr>
        <dsp:cNvPr id="0" name=""/>
        <dsp:cNvSpPr/>
      </dsp:nvSpPr>
      <dsp:spPr>
        <a:xfrm>
          <a:off x="3141403" y="2421347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Direttore/Dirigente Responsabile UOC/UOSD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SATD</a:t>
          </a:r>
        </a:p>
      </dsp:txBody>
      <dsp:txXfrm>
        <a:off x="3141403" y="2421347"/>
        <a:ext cx="1279104" cy="639552"/>
      </dsp:txXfrm>
    </dsp:sp>
    <dsp:sp modelId="{28160F23-74B6-4BE7-86AC-44F19AF0D308}">
      <dsp:nvSpPr>
        <dsp:cNvPr id="0" name=""/>
        <dsp:cNvSpPr/>
      </dsp:nvSpPr>
      <dsp:spPr>
        <a:xfrm>
          <a:off x="3468726" y="3385344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Referente Privacy</a:t>
          </a:r>
          <a:endParaRPr lang="it-IT" sz="800" kern="1200" dirty="0"/>
        </a:p>
      </dsp:txBody>
      <dsp:txXfrm>
        <a:off x="3468726" y="3385344"/>
        <a:ext cx="1279104" cy="639552"/>
      </dsp:txXfrm>
    </dsp:sp>
    <dsp:sp modelId="{408260F2-31C6-4E9F-9031-10269F384DAB}">
      <dsp:nvSpPr>
        <dsp:cNvPr id="0" name=""/>
        <dsp:cNvSpPr/>
      </dsp:nvSpPr>
      <dsp:spPr>
        <a:xfrm>
          <a:off x="3461179" y="4237675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Personale AREA DIRIGENZIALE/COMPARTO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SAT</a:t>
          </a:r>
        </a:p>
      </dsp:txBody>
      <dsp:txXfrm>
        <a:off x="3461179" y="4237675"/>
        <a:ext cx="1279104" cy="639552"/>
      </dsp:txXfrm>
    </dsp:sp>
    <dsp:sp modelId="{C25E8A50-1E9A-408C-9A80-445F900EBC53}">
      <dsp:nvSpPr>
        <dsp:cNvPr id="0" name=""/>
        <dsp:cNvSpPr/>
      </dsp:nvSpPr>
      <dsp:spPr>
        <a:xfrm>
          <a:off x="4689119" y="2421347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Direttore/Dirigente Responsabile UOC/UOSD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SATD</a:t>
          </a:r>
        </a:p>
      </dsp:txBody>
      <dsp:txXfrm>
        <a:off x="4689119" y="2421347"/>
        <a:ext cx="1279104" cy="639552"/>
      </dsp:txXfrm>
    </dsp:sp>
    <dsp:sp modelId="{5587B3E5-6520-4369-96B7-4602D925EB35}">
      <dsp:nvSpPr>
        <dsp:cNvPr id="0" name=""/>
        <dsp:cNvSpPr/>
      </dsp:nvSpPr>
      <dsp:spPr>
        <a:xfrm>
          <a:off x="5008896" y="3329511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Referente Privacy</a:t>
          </a:r>
          <a:endParaRPr lang="it-IT" sz="800" kern="1200" dirty="0"/>
        </a:p>
      </dsp:txBody>
      <dsp:txXfrm>
        <a:off x="5008896" y="3329511"/>
        <a:ext cx="1279104" cy="639552"/>
      </dsp:txXfrm>
    </dsp:sp>
    <dsp:sp modelId="{762BCE1A-F961-4BF9-9B0E-176FD447AD91}">
      <dsp:nvSpPr>
        <dsp:cNvPr id="0" name=""/>
        <dsp:cNvSpPr/>
      </dsp:nvSpPr>
      <dsp:spPr>
        <a:xfrm>
          <a:off x="5008896" y="4237675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Personale AREA DIRIGENZIALE/COMPARTO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SAT</a:t>
          </a:r>
        </a:p>
      </dsp:txBody>
      <dsp:txXfrm>
        <a:off x="5008896" y="4237675"/>
        <a:ext cx="1279104" cy="639552"/>
      </dsp:txXfrm>
    </dsp:sp>
    <dsp:sp modelId="{1C706BF9-CFBD-41B0-B707-26B2A42068B9}">
      <dsp:nvSpPr>
        <dsp:cNvPr id="0" name=""/>
        <dsp:cNvSpPr/>
      </dsp:nvSpPr>
      <dsp:spPr>
        <a:xfrm>
          <a:off x="6236836" y="2421347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Direttore/Dirigente Responsabile UOC/UOSD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SAATD</a:t>
          </a:r>
        </a:p>
      </dsp:txBody>
      <dsp:txXfrm>
        <a:off x="6236836" y="2421347"/>
        <a:ext cx="1279104" cy="639552"/>
      </dsp:txXfrm>
    </dsp:sp>
    <dsp:sp modelId="{079EA618-651A-49CE-BCC1-F2D5171FE4B3}">
      <dsp:nvSpPr>
        <dsp:cNvPr id="0" name=""/>
        <dsp:cNvSpPr/>
      </dsp:nvSpPr>
      <dsp:spPr>
        <a:xfrm>
          <a:off x="6556612" y="3329511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Referente Privacy</a:t>
          </a:r>
          <a:endParaRPr lang="it-IT" sz="800" kern="1200" dirty="0"/>
        </a:p>
      </dsp:txBody>
      <dsp:txXfrm>
        <a:off x="6556612" y="3329511"/>
        <a:ext cx="1279104" cy="639552"/>
      </dsp:txXfrm>
    </dsp:sp>
    <dsp:sp modelId="{B2646664-4AFE-40DE-BFA0-5A03BAB4B50B}">
      <dsp:nvSpPr>
        <dsp:cNvPr id="0" name=""/>
        <dsp:cNvSpPr/>
      </dsp:nvSpPr>
      <dsp:spPr>
        <a:xfrm>
          <a:off x="6556612" y="4237675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Personale AREA DIRIGENZIALE/COMPARTO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SAT</a:t>
          </a:r>
        </a:p>
      </dsp:txBody>
      <dsp:txXfrm>
        <a:off x="6556612" y="4237675"/>
        <a:ext cx="1279104" cy="639552"/>
      </dsp:txXfrm>
    </dsp:sp>
    <dsp:sp modelId="{7BDF7ABE-8641-4A13-B77A-480F938CB88A}">
      <dsp:nvSpPr>
        <dsp:cNvPr id="0" name=""/>
        <dsp:cNvSpPr/>
      </dsp:nvSpPr>
      <dsp:spPr>
        <a:xfrm>
          <a:off x="2995662" y="1656071"/>
          <a:ext cx="1424845" cy="353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Ufficio Privacy / Protezione Dati</a:t>
          </a:r>
          <a:endParaRPr lang="it-IT" sz="800" kern="1200" dirty="0"/>
        </a:p>
      </dsp:txBody>
      <dsp:txXfrm>
        <a:off x="2995662" y="1656071"/>
        <a:ext cx="1424845" cy="353774"/>
      </dsp:txXfrm>
    </dsp:sp>
    <dsp:sp modelId="{06216F49-CA16-41DB-A1C3-C6416C58E8BE}">
      <dsp:nvSpPr>
        <dsp:cNvPr id="0" name=""/>
        <dsp:cNvSpPr/>
      </dsp:nvSpPr>
      <dsp:spPr>
        <a:xfrm>
          <a:off x="6389197" y="2342"/>
          <a:ext cx="1279104" cy="639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Responsabile Protezione Dati /DR.P.D./.P.O.</a:t>
          </a:r>
          <a:endParaRPr lang="it-IT" sz="800" kern="1200" dirty="0"/>
        </a:p>
      </dsp:txBody>
      <dsp:txXfrm>
        <a:off x="6389197" y="2342"/>
        <a:ext cx="1279104" cy="639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89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37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87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42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7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37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42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42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7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50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809F2C2-521F-4EBB-A217-F1B2D3423DDC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36EC92-457B-4976-8CA6-F566DD07A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80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sl.pe.it/Sezione.jsp?idSezione=33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7527" y="1122362"/>
            <a:ext cx="9670473" cy="4272597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Corso di Formazione in materia di trattamento dei dati </a:t>
            </a:r>
            <a:r>
              <a:rPr lang="it-IT" sz="4000" dirty="0" smtClean="0"/>
              <a:t>personali </a:t>
            </a:r>
            <a:br>
              <a:rPr lang="it-IT" sz="4000" dirty="0" smtClean="0"/>
            </a:br>
            <a:r>
              <a:rPr lang="it-IT" sz="4000" dirty="0" smtClean="0"/>
              <a:t>per i  </a:t>
            </a:r>
            <a:r>
              <a:rPr lang="it-IT" sz="4000" dirty="0" err="1" smtClean="0"/>
              <a:t>s.a.t.d</a:t>
            </a:r>
            <a:r>
              <a:rPr lang="it-IT" sz="4000" dirty="0" smtClean="0"/>
              <a:t>.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b="1" dirty="0" smtClean="0"/>
              <a:t>L’organigramma aziendale Privacy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Lezione n. 01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5710844"/>
            <a:ext cx="9144000" cy="71489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D.P.O. ASL Pescara</a:t>
            </a:r>
          </a:p>
          <a:p>
            <a:r>
              <a:rPr lang="it-IT" dirty="0" smtClean="0"/>
              <a:t>Dott. Giovanni Modesti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17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86840" y="735360"/>
            <a:ext cx="10515600" cy="51155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Definizioni - </a:t>
            </a:r>
            <a:r>
              <a:rPr lang="it-IT" sz="3600" b="1" dirty="0"/>
              <a:t>«Ufficio Privacy/Protezione dati» </a:t>
            </a:r>
            <a:r>
              <a:rPr lang="it-IT" sz="3600" b="1" dirty="0" smtClean="0"/>
              <a:t>               </a:t>
            </a:r>
            <a:r>
              <a:rPr lang="it-IT" sz="5400" b="1" dirty="0" smtClean="0"/>
              <a:t>½</a:t>
            </a:r>
            <a:br>
              <a:rPr lang="it-IT" sz="5400" b="1" dirty="0" smtClean="0"/>
            </a:b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it-IT" dirty="0" smtClean="0"/>
              <a:t>:</a:t>
            </a:r>
            <a:endParaRPr lang="it-IT" b="1" dirty="0"/>
          </a:p>
          <a:p>
            <a:pPr marL="457200" lvl="1" indent="0">
              <a:buNone/>
            </a:pPr>
            <a:endParaRPr lang="it-IT" dirty="0" smtClean="0"/>
          </a:p>
          <a:p>
            <a:r>
              <a:rPr lang="it-IT" sz="8000" b="1" dirty="0" smtClean="0"/>
              <a:t>definizione </a:t>
            </a:r>
            <a:r>
              <a:rPr lang="it-IT" sz="8000" b="1" dirty="0"/>
              <a:t>e controllo della regolamentazione in materia di sicurezza delle informazioni </a:t>
            </a:r>
            <a:r>
              <a:rPr lang="it-IT" sz="8000" dirty="0"/>
              <a:t>delle attività svolte dalle competenti </a:t>
            </a:r>
            <a:r>
              <a:rPr lang="it-IT" sz="8000" dirty="0" smtClean="0"/>
              <a:t>UU.OO. </a:t>
            </a:r>
            <a:r>
              <a:rPr lang="it-IT" sz="8000" dirty="0"/>
              <a:t>nei propri processi operativi</a:t>
            </a:r>
          </a:p>
          <a:p>
            <a:r>
              <a:rPr lang="it-IT" sz="8000" dirty="0"/>
              <a:t>coordinamento, con il Titolare e con il DPO, della definizione dei </a:t>
            </a:r>
            <a:r>
              <a:rPr lang="it-IT" sz="8000" b="1" u="sng" dirty="0"/>
              <a:t>requisiti e degli obiettivi di sicurezza</a:t>
            </a:r>
            <a:r>
              <a:rPr lang="it-IT" sz="8000" dirty="0"/>
              <a:t> da applicarsi alle informazioni ed ai trattamenti di dati gestiti all’interno della struttura del </a:t>
            </a:r>
            <a:r>
              <a:rPr lang="it-IT" sz="8000" dirty="0" smtClean="0"/>
              <a:t>Titolare </a:t>
            </a:r>
            <a:r>
              <a:rPr lang="it-IT" sz="8000" dirty="0"/>
              <a:t>e </a:t>
            </a:r>
            <a:r>
              <a:rPr lang="it-IT" sz="8000" b="1" u="sng" dirty="0"/>
              <a:t>definisce i piani di sicurezza</a:t>
            </a:r>
            <a:r>
              <a:rPr lang="it-IT" sz="8000" dirty="0"/>
              <a:t> per il relativo conseguimento (piani strategici, medio-termine e operativi);</a:t>
            </a:r>
          </a:p>
          <a:p>
            <a:r>
              <a:rPr lang="it-IT" sz="8000" b="1" u="sng" dirty="0"/>
              <a:t>gestione del piano di sicurezza</a:t>
            </a:r>
            <a:r>
              <a:rPr lang="it-IT" sz="8000" dirty="0"/>
              <a:t>, assicurando la conformità (</a:t>
            </a:r>
            <a:r>
              <a:rPr lang="it-IT" sz="8000" i="1" dirty="0"/>
              <a:t>compliance</a:t>
            </a:r>
            <a:r>
              <a:rPr lang="it-IT" sz="8000" dirty="0"/>
              <a:t>) con la normativa applicabile e con gli obblighi contrattuali, interagendo con le unità operative, in generale e nella </a:t>
            </a:r>
            <a:r>
              <a:rPr lang="it-IT" sz="8000" u="sng" dirty="0"/>
              <a:t>fase di gestione delle acquisizioni</a:t>
            </a:r>
            <a:r>
              <a:rPr lang="it-IT" sz="8000" dirty="0"/>
              <a:t>, identificando e allineando i requisiti di sicurezza e le iniziative relative alle attività operative;</a:t>
            </a:r>
          </a:p>
          <a:p>
            <a:r>
              <a:rPr lang="it-IT" sz="8000" dirty="0"/>
              <a:t>Identificazione, nell’ambito della </a:t>
            </a:r>
            <a:r>
              <a:rPr lang="it-IT" sz="8000" b="1" u="sng" dirty="0"/>
              <a:t>normativa vigente e degli accordi contrattuali/convenzioni/studi/</a:t>
            </a:r>
            <a:r>
              <a:rPr lang="it-IT" sz="8000" b="1" u="sng" dirty="0" err="1"/>
              <a:t>ecc</a:t>
            </a:r>
            <a:r>
              <a:rPr lang="it-IT" sz="8000" b="1" u="sng" dirty="0"/>
              <a:t>…, dei requisiti di sicurezza delle informazioni</a:t>
            </a:r>
            <a:r>
              <a:rPr lang="it-IT" sz="8000" b="1" dirty="0"/>
              <a:t> </a:t>
            </a:r>
            <a:r>
              <a:rPr lang="it-IT" sz="8000" dirty="0"/>
              <a:t>applicabili al contesto della ASL di Pescara;</a:t>
            </a:r>
          </a:p>
          <a:p>
            <a:r>
              <a:rPr lang="it-IT" sz="8000" dirty="0"/>
              <a:t>Effettuazione delle </a:t>
            </a:r>
            <a:r>
              <a:rPr lang="it-IT" sz="8000" b="1" u="sng" dirty="0"/>
              <a:t>valutazioni del Rischio e di Impatto (DPIA)</a:t>
            </a:r>
            <a:r>
              <a:rPr lang="it-IT" sz="8000" dirty="0"/>
              <a:t> per i trattamenti di dati e sistemi informatici; definizione delle misure di sicurezza da attuarsi e redazione dei piani di trattamento dei rischi per definirne contenuti, modalità e tempistiche di attuazione, da sottoporre al Titolare ed al parere del DPO;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71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1787236"/>
            <a:ext cx="9872871" cy="4308764"/>
          </a:xfrm>
        </p:spPr>
        <p:txBody>
          <a:bodyPr>
            <a:normAutofit fontScale="70000" lnSpcReduction="20000"/>
          </a:bodyPr>
          <a:lstStyle/>
          <a:p>
            <a:r>
              <a:rPr lang="it-IT" sz="2600" dirty="0"/>
              <a:t>Fornitura di </a:t>
            </a:r>
            <a:r>
              <a:rPr lang="it-IT" sz="2600" b="1" u="sng" dirty="0"/>
              <a:t>supporto </a:t>
            </a:r>
            <a:r>
              <a:rPr lang="it-IT" sz="2600" b="1" u="sng" dirty="0" err="1"/>
              <a:t>consulenziale</a:t>
            </a:r>
            <a:r>
              <a:rPr lang="it-IT" sz="2600" b="1" u="sng" dirty="0"/>
              <a:t> al DPO ed alle Unità Operative </a:t>
            </a:r>
            <a:r>
              <a:rPr lang="it-IT" sz="2600" dirty="0"/>
              <a:t>per problematiche di Sicurezza delle Informazioni e </a:t>
            </a:r>
            <a:r>
              <a:rPr lang="it-IT" sz="2600" dirty="0" err="1"/>
              <a:t>Cibersicurezza</a:t>
            </a:r>
            <a:r>
              <a:rPr lang="it-IT" sz="2600" dirty="0"/>
              <a:t>, di gestione dell’erogazione dei servizi e di definizione di attività di test e collaudo;</a:t>
            </a:r>
          </a:p>
          <a:p>
            <a:r>
              <a:rPr lang="it-IT" sz="2600" b="1" u="sng" dirty="0"/>
              <a:t>Definizione di Policy e Procedure per la Sicurezza delle Informazioni e per la Protezione del Trattamento</a:t>
            </a:r>
            <a:r>
              <a:rPr lang="it-IT" sz="2600" dirty="0"/>
              <a:t> di dati personali, identificazione di eventuali esigenze di modifica di policy esistenti o necessità di introduzione di nuove policy di sicurezza tecnico-organizzative;</a:t>
            </a:r>
          </a:p>
          <a:p>
            <a:r>
              <a:rPr lang="it-IT" sz="2600" b="1" u="sng" dirty="0"/>
              <a:t>Coordinamento delle attività, partecipazione e collaborazione con il Comitato di Gestione della Sicurezza delle Informazioni</a:t>
            </a:r>
            <a:r>
              <a:rPr lang="it-IT" sz="2600" dirty="0"/>
              <a:t> (che include il Team per la Risposta alle Violazioni di dati personali  - DBRT – Data </a:t>
            </a:r>
            <a:r>
              <a:rPr lang="it-IT" sz="2600" dirty="0" err="1"/>
              <a:t>Breach</a:t>
            </a:r>
            <a:r>
              <a:rPr lang="it-IT" sz="2600" dirty="0"/>
              <a:t> </a:t>
            </a:r>
            <a:r>
              <a:rPr lang="it-IT" sz="2600" dirty="0" err="1"/>
              <a:t>Response</a:t>
            </a:r>
            <a:r>
              <a:rPr lang="it-IT" sz="2600" dirty="0"/>
              <a:t> Team) per la gestione di Incidenti e Violazioni sulla Sicurezza delle Informazioni e della Continuità Operativa dei servizi informatici;</a:t>
            </a:r>
          </a:p>
          <a:p>
            <a:r>
              <a:rPr lang="it-IT" sz="2600" b="1" u="sng" dirty="0"/>
              <a:t>Produzione di un report periodico</a:t>
            </a:r>
            <a:r>
              <a:rPr lang="it-IT" sz="2600" b="1" dirty="0"/>
              <a:t> </a:t>
            </a:r>
            <a:r>
              <a:rPr lang="it-IT" sz="2600" dirty="0"/>
              <a:t>da comunicare al Titolare, al DPO ed ai responsabili delle UU.OO. interessate, riguardante lo </a:t>
            </a:r>
            <a:r>
              <a:rPr lang="it-IT" sz="2600" b="1" u="sng" dirty="0"/>
              <a:t>stato di avanzamento generale del Piano di Sicurezza</a:t>
            </a:r>
            <a:r>
              <a:rPr lang="it-IT" sz="2600" dirty="0"/>
              <a:t>. Il report riguarderà, nell’ambito della sicurezza delle informazioni, lo stato di esecuzione e le risultanze di attività quali la valutazione del rischio, la gestione dei rischi individuati, le decisioni sulle misure da attuare, problematiche di gestione dell’erogazione dei servizi, i risultati di attività di test e collaudo, eventuali incidenti/violazioni di sicurezza e raccomandazioni per la modifica di policy esistenti o l’introduzione di nuove policy di sicurezza tecnico-organizzative.</a:t>
            </a: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Definizioni - </a:t>
            </a:r>
            <a:r>
              <a:rPr lang="it-IT" b="1" dirty="0"/>
              <a:t>«Ufficio Privacy/Protezione dati</a:t>
            </a:r>
            <a:r>
              <a:rPr lang="it-IT" sz="5400" b="1" dirty="0"/>
              <a:t>» </a:t>
            </a:r>
            <a:r>
              <a:rPr lang="it-IT" sz="5400" b="1" dirty="0" smtClean="0"/>
              <a:t>2/2</a:t>
            </a:r>
            <a:br>
              <a:rPr lang="it-IT" sz="5400" b="1" dirty="0" smtClean="0"/>
            </a:br>
            <a:endParaRPr lang="it-IT" sz="3100" dirty="0"/>
          </a:p>
        </p:txBody>
      </p:sp>
    </p:spTree>
    <p:extLst>
      <p:ext uri="{BB962C8B-B14F-4D97-AF65-F5344CB8AC3E}">
        <p14:creationId xmlns:p14="http://schemas.microsoft.com/office/powerpoint/2010/main" val="63952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448887"/>
            <a:ext cx="9875520" cy="85621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Definizioni - </a:t>
            </a:r>
            <a:r>
              <a:rPr lang="it-IT" sz="3600" b="1" dirty="0"/>
              <a:t>«SATD»</a:t>
            </a:r>
            <a:r>
              <a:rPr lang="it-IT" sz="3600" dirty="0"/>
              <a:t>: Soggetto Autorizzato al Trattamento dei dati personali con Delega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05098"/>
            <a:ext cx="10515600" cy="4871865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1. Il titolare del trattamento può prevedere, sotto la propria responsabilità e nell’ambito del proprio assetto organizzativo, che specifici compiti e funzioni connessi al trattamento di dati personali siano attribuiti a persone fisiche, espressamente designate, che operano sotto la propria autorità. (art. 2-quaterdecies del Codice Privacy)</a:t>
            </a:r>
          </a:p>
          <a:p>
            <a:r>
              <a:rPr lang="it-IT" dirty="0" smtClean="0"/>
              <a:t>2. Il titolare del trattamento individua le modalità più opportune per autorizzare al trattamento dei dati personali le persone che operano sotto la propria autorità diretta.</a:t>
            </a:r>
          </a:p>
          <a:p>
            <a:r>
              <a:rPr lang="it-IT" dirty="0"/>
              <a:t>Il ruolo di Soggetto Autorizzato al Trattamento con Delega (SATD) viene identificato nel ruolo di Direttore di UOC (Unità Operativa Complessa) e di UOSD (Unità Operativa Semplice Dipartimentale), considerando il ruolo di Direttore di tali strutture una condizione preliminare ed essenziale per la designazione a SATD. La delega non potrà quindi essere assegnata a figure che ricoprano un ruolo diverso salvo </a:t>
            </a:r>
            <a:r>
              <a:rPr lang="it-IT" dirty="0" smtClean="0"/>
              <a:t>in </a:t>
            </a:r>
            <a:r>
              <a:rPr lang="it-IT" dirty="0"/>
              <a:t>alcuni specifici casi da determinare da parte dell’Ufficio Privacy con il supporto del Responsabile della Protezione dei Dati</a:t>
            </a:r>
            <a:r>
              <a:rPr lang="it-IT" dirty="0" smtClean="0"/>
              <a:t>.</a:t>
            </a:r>
          </a:p>
          <a:p>
            <a:pPr algn="just"/>
            <a:r>
              <a:rPr lang="it-IT" b="1" dirty="0"/>
              <a:t>SANZIONI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La mancata </a:t>
            </a:r>
            <a:r>
              <a:rPr lang="it-IT" dirty="0" smtClean="0">
                <a:solidFill>
                  <a:srgbClr val="FF0000"/>
                </a:solidFill>
              </a:rPr>
              <a:t>firma della designazione da parte del SATD </a:t>
            </a:r>
            <a:r>
              <a:rPr lang="it-IT" dirty="0">
                <a:solidFill>
                  <a:srgbClr val="FF0000"/>
                </a:solidFill>
              </a:rPr>
              <a:t>produce una violazione nel trattamento dei dati personali con la irrogazione di una sanzione amministrativa pecuniaria fino a 20 milioni di euro (art. 83 del GDPR)</a:t>
            </a:r>
          </a:p>
          <a:p>
            <a:endParaRPr lang="it-IT" dirty="0"/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24489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Referente Privacy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Trattasi di una figura – persona fisica interna alla propria U.O.- (di Area Dirigenziale o Area Comparto) che può essere facoltativamente designata dal SATD al fine di farsi supportare per gli adempimenti cui lo stesso è tenuto in materia di protezione dei dati personali.</a:t>
            </a:r>
          </a:p>
          <a:p>
            <a:r>
              <a:rPr lang="it-IT" dirty="0" smtClean="0"/>
              <a:t>Resta inteso che </a:t>
            </a:r>
            <a:r>
              <a:rPr lang="it-IT" b="1" dirty="0" smtClean="0"/>
              <a:t>una tale designazione non manleva il SATD in merito alle proprie responsabilità</a:t>
            </a:r>
            <a:r>
              <a:rPr lang="it-IT" dirty="0" smtClean="0"/>
              <a:t>.</a:t>
            </a:r>
          </a:p>
          <a:p>
            <a:r>
              <a:rPr lang="it-IT" dirty="0" smtClean="0"/>
              <a:t>Per tale designazione il SATD può chiedere il supporto dell’Ufficio Privacy.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53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05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Definizioni - </a:t>
            </a:r>
            <a:r>
              <a:rPr lang="it-IT" sz="3600" b="1" dirty="0"/>
              <a:t>«</a:t>
            </a:r>
            <a:r>
              <a:rPr lang="it-IT" sz="3600" b="1" dirty="0" smtClean="0"/>
              <a:t>SAT»</a:t>
            </a:r>
            <a:r>
              <a:rPr lang="it-IT" sz="3600" dirty="0" smtClean="0"/>
              <a:t>: </a:t>
            </a:r>
            <a:r>
              <a:rPr lang="it-IT" sz="3600" dirty="0"/>
              <a:t>Soggetto Autorizzato al Trattamento dei dati </a:t>
            </a:r>
            <a:r>
              <a:rPr lang="it-IT" sz="3600" dirty="0" smtClean="0"/>
              <a:t>personali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46909" y="1795549"/>
            <a:ext cx="9529156" cy="46800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Premesso </a:t>
            </a:r>
            <a:r>
              <a:rPr lang="it-IT" dirty="0"/>
              <a:t>che la designazione può avere ad oggetto solo persone fisiche, nello specifico trattasi di tutti i </a:t>
            </a:r>
            <a:r>
              <a:rPr lang="it-IT" dirty="0" smtClean="0"/>
              <a:t>collaboratori (Area Dirigenziale e Area Comparto) </a:t>
            </a:r>
            <a:r>
              <a:rPr lang="it-IT" dirty="0"/>
              <a:t>del SATD che compiono attività di trattamento, </a:t>
            </a:r>
            <a:r>
              <a:rPr lang="it-IT" u="sng" dirty="0"/>
              <a:t>l’elenco dei soggetti designati comprenderà, letteralmente, tutti i dipendenti assegnati alla UOC diretta dal SATD</a:t>
            </a:r>
            <a:r>
              <a:rPr lang="it-IT" dirty="0" smtClean="0"/>
              <a:t>.</a:t>
            </a:r>
          </a:p>
          <a:p>
            <a:pPr algn="just"/>
            <a:r>
              <a:rPr lang="it-IT" b="1" dirty="0" smtClean="0"/>
              <a:t>Adempimenti del SATD riguardo alla nomina dei SAT</a:t>
            </a:r>
          </a:p>
          <a:p>
            <a:pPr algn="just"/>
            <a:r>
              <a:rPr lang="it-IT" dirty="0" smtClean="0"/>
              <a:t>La </a:t>
            </a:r>
            <a:r>
              <a:rPr lang="it-IT" dirty="0"/>
              <a:t>designazione, nominativa e personale, dovrà essere predisposta in due copie originali e recare la firma del SATD e del SAT (per ricezione); l’atto dovrà </a:t>
            </a:r>
            <a:r>
              <a:rPr lang="it-IT" dirty="0" smtClean="0"/>
              <a:t>essere </a:t>
            </a:r>
            <a:r>
              <a:rPr lang="it-IT" dirty="0"/>
              <a:t>debitamente protocollato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Qualora il collaboratore operi «a scavalco» presso più UU.OO. </a:t>
            </a:r>
            <a:r>
              <a:rPr lang="it-IT" dirty="0"/>
              <a:t>v</a:t>
            </a:r>
            <a:r>
              <a:rPr lang="it-IT" dirty="0" smtClean="0"/>
              <a:t>errà designato SAT da ciascuna U.O.</a:t>
            </a:r>
            <a:endParaRPr lang="it-IT" dirty="0"/>
          </a:p>
          <a:p>
            <a:pPr algn="just"/>
            <a:r>
              <a:rPr lang="it-IT" dirty="0"/>
              <a:t>A valle della designazione del Soggetto Autorizzato al Trattamento, il SATD deve predisporre ed aggiornare l’elenco dei SAT sotto la propria responsabilità; l’aggiornamento va compiuto ogni qual volta si proceda ad una nuova designazione</a:t>
            </a:r>
            <a:r>
              <a:rPr lang="it-IT" dirty="0" smtClean="0"/>
              <a:t>.</a:t>
            </a:r>
          </a:p>
          <a:p>
            <a:pPr algn="just"/>
            <a:r>
              <a:rPr lang="it-IT" b="1" dirty="0" smtClean="0"/>
              <a:t>SANZIONI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La mancata designazione dei collaboratori produce una violazione nel trattamento dei dati personali con la irrogazione di una sanzione amministrativa pecuniaria fino a 20 milioni di euro (art. 83 del GDPR)</a:t>
            </a:r>
            <a:endParaRPr lang="it-IT" dirty="0">
              <a:solidFill>
                <a:srgbClr val="FF0000"/>
              </a:solidFill>
            </a:endParaRPr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97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56211"/>
            <a:ext cx="9144000" cy="1213658"/>
          </a:xfrm>
        </p:spPr>
        <p:txBody>
          <a:bodyPr>
            <a:normAutofit fontScale="90000"/>
          </a:bodyPr>
          <a:lstStyle/>
          <a:p>
            <a:r>
              <a:rPr lang="it-IT" sz="3100" b="1" dirty="0" smtClean="0"/>
              <a:t>Archiviazione dei documenti degli atti di designazione</a:t>
            </a:r>
            <a:r>
              <a:rPr lang="it-IT" b="1" u="sng" dirty="0" smtClean="0"/>
              <a:t/>
            </a:r>
            <a:br>
              <a:rPr lang="it-IT" b="1" u="sng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388225"/>
            <a:ext cx="9144000" cy="4896197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4500" dirty="0" smtClean="0"/>
              <a:t>Il </a:t>
            </a:r>
            <a:r>
              <a:rPr lang="it-IT" sz="4500" dirty="0"/>
              <a:t>soggetto </a:t>
            </a:r>
            <a:r>
              <a:rPr lang="it-IT" sz="4500" dirty="0" smtClean="0"/>
              <a:t>designante (SATD) </a:t>
            </a:r>
            <a:r>
              <a:rPr lang="it-IT" sz="4500" dirty="0"/>
              <a:t>ha l’obbligo di </a:t>
            </a:r>
            <a:r>
              <a:rPr lang="it-IT" sz="4500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4500" dirty="0" smtClean="0"/>
              <a:t>- conservare le lettere di </a:t>
            </a:r>
            <a:r>
              <a:rPr lang="it-IT" sz="4500" dirty="0"/>
              <a:t>designazione </a:t>
            </a:r>
            <a:r>
              <a:rPr lang="it-IT" sz="4500" dirty="0" smtClean="0"/>
              <a:t>(in originale) a SAT.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4500" dirty="0" smtClean="0"/>
              <a:t>- redigere un </a:t>
            </a:r>
            <a:r>
              <a:rPr lang="it-IT" sz="4500" dirty="0"/>
              <a:t>elenco </a:t>
            </a:r>
            <a:r>
              <a:rPr lang="it-IT" sz="4500" dirty="0" smtClean="0"/>
              <a:t>dei </a:t>
            </a:r>
            <a:r>
              <a:rPr lang="it-IT" sz="4500" dirty="0"/>
              <a:t>soggetti designati </a:t>
            </a:r>
            <a:r>
              <a:rPr lang="it-IT" sz="4500" dirty="0" smtClean="0"/>
              <a:t>SAT;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4500" dirty="0" smtClean="0"/>
              <a:t>-aggiornarlo annualmente a meno che non si verifichino variazioni (trasferimenti/quiescenza/ ecc.) nel corso dell’anno, nel qual caso l’elenco sarà aggiornato contestualmente al verificarsi di uno degli episodi sopra richiamati;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4500" dirty="0" smtClean="0"/>
              <a:t>- trasmetterlo all’Ufficio Privacy (</a:t>
            </a:r>
            <a:r>
              <a:rPr lang="it-IT" sz="4500" dirty="0"/>
              <a:t>in formato digitale</a:t>
            </a:r>
            <a:r>
              <a:rPr lang="it-IT" sz="4500" dirty="0" smtClean="0"/>
              <a:t>) che provvederà ad inserirlo nel Registro dei trattamenti e, successivamente, archiviarlo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56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Riepilogando…..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D.G. designa i Direttori/Dirigenti Responsabili di UOC/UOSD in qualità di SATD.</a:t>
            </a:r>
          </a:p>
          <a:p>
            <a:r>
              <a:rPr lang="it-IT" dirty="0" smtClean="0"/>
              <a:t>I SATD dovranno firmare per accettazione e restituire all’Ufficio Privacy l’originale della designazione.</a:t>
            </a:r>
          </a:p>
          <a:p>
            <a:r>
              <a:rPr lang="it-IT" b="1" dirty="0" smtClean="0"/>
              <a:t>I SATD devono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/>
              <a:t>d</a:t>
            </a:r>
            <a:r>
              <a:rPr lang="it-IT" dirty="0" smtClean="0"/>
              <a:t>esignare </a:t>
            </a:r>
            <a:r>
              <a:rPr lang="it-IT" u="sng" dirty="0" smtClean="0"/>
              <a:t>facoltativamente</a:t>
            </a:r>
            <a:r>
              <a:rPr lang="it-IT" dirty="0" smtClean="0"/>
              <a:t> un referente Privacy;</a:t>
            </a:r>
          </a:p>
          <a:p>
            <a:pPr>
              <a:buFontTx/>
              <a:buChar char="-"/>
            </a:pPr>
            <a:r>
              <a:rPr lang="it-IT" dirty="0" smtClean="0"/>
              <a:t>designare </a:t>
            </a:r>
            <a:r>
              <a:rPr lang="it-IT" u="sng" dirty="0" smtClean="0"/>
              <a:t>obbligatoriamente</a:t>
            </a:r>
            <a:r>
              <a:rPr lang="it-IT" dirty="0" smtClean="0"/>
              <a:t> i propri collaboratori (Area dirigenziale e Area Comparto) SAT; </a:t>
            </a:r>
          </a:p>
          <a:p>
            <a:pPr>
              <a:buFontTx/>
              <a:buChar char="-"/>
            </a:pPr>
            <a:r>
              <a:rPr lang="it-IT" u="sng" dirty="0" smtClean="0"/>
              <a:t>accertarsi che i SAT controfirmino la designazione</a:t>
            </a:r>
            <a:r>
              <a:rPr lang="it-IT" dirty="0" smtClean="0"/>
              <a:t>; </a:t>
            </a:r>
          </a:p>
          <a:p>
            <a:pPr>
              <a:buFontTx/>
              <a:buChar char="-"/>
            </a:pPr>
            <a:r>
              <a:rPr lang="it-IT" dirty="0" smtClean="0"/>
              <a:t>redigere un </a:t>
            </a:r>
            <a:r>
              <a:rPr lang="it-IT" u="sng" dirty="0" smtClean="0"/>
              <a:t>elenco dei SAT </a:t>
            </a:r>
            <a:r>
              <a:rPr lang="it-IT" dirty="0" smtClean="0"/>
              <a:t>da tenere aggiornato;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u="sng" dirty="0" smtClean="0"/>
              <a:t>trasmettere l’elenco all’Ufficio Privacy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40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 smtClean="0"/>
              <a:t>La tematica oggetto di questa lezione, n. 01, è trattata per esteso nella</a:t>
            </a:r>
          </a:p>
          <a:p>
            <a:pPr marL="0" indent="0" algn="just">
              <a:buNone/>
            </a:pPr>
            <a:r>
              <a:rPr lang="it-IT" b="1" dirty="0" smtClean="0"/>
              <a:t> «Procedura per </a:t>
            </a:r>
            <a:r>
              <a:rPr lang="it-IT" b="1" dirty="0"/>
              <a:t>la Gestione di Accordi, Nomine e Designazioni </a:t>
            </a:r>
            <a:r>
              <a:rPr lang="it-IT" b="1" dirty="0" smtClean="0"/>
              <a:t>e relativa </a:t>
            </a:r>
            <a:r>
              <a:rPr lang="it-IT" b="1" dirty="0"/>
              <a:t>attribuzione di </a:t>
            </a:r>
            <a:r>
              <a:rPr lang="it-IT" b="1" dirty="0" smtClean="0"/>
              <a:t>responsabilità </a:t>
            </a:r>
            <a:r>
              <a:rPr lang="it-IT" dirty="0" smtClean="0"/>
              <a:t>della </a:t>
            </a:r>
            <a:r>
              <a:rPr lang="it-IT" dirty="0"/>
              <a:t>Asl 03 </a:t>
            </a:r>
            <a:r>
              <a:rPr lang="it-IT" dirty="0" smtClean="0"/>
              <a:t>Abruzzo in </a:t>
            </a:r>
            <a:r>
              <a:rPr lang="it-IT" dirty="0"/>
              <a:t>base a quanto previsto dal </a:t>
            </a:r>
            <a:r>
              <a:rPr lang="it-IT" dirty="0" smtClean="0"/>
              <a:t> </a:t>
            </a:r>
            <a:r>
              <a:rPr lang="it-IT" b="1" dirty="0" smtClean="0"/>
              <a:t>Regolamento </a:t>
            </a:r>
            <a:r>
              <a:rPr lang="it-IT" b="1" dirty="0"/>
              <a:t>UE 679/2016 sulla Protezione dei Dati (GDPR) – artt. 26, 28 e 29 e dal D. </a:t>
            </a:r>
            <a:r>
              <a:rPr lang="it-IT" b="1" dirty="0" err="1"/>
              <a:t>Lgs</a:t>
            </a:r>
            <a:r>
              <a:rPr lang="it-IT" b="1" dirty="0"/>
              <a:t>. 196/03 Codice in Materia di Protezione dei Dati Personali (Art. 2-quaterdecies</a:t>
            </a:r>
            <a:r>
              <a:rPr lang="it-IT" b="1" dirty="0" smtClean="0"/>
              <a:t>)»,</a:t>
            </a:r>
          </a:p>
          <a:p>
            <a:pPr marL="0" indent="0" algn="just">
              <a:buNone/>
            </a:pPr>
            <a:r>
              <a:rPr lang="it-IT" b="1" dirty="0"/>
              <a:t>d</a:t>
            </a:r>
            <a:r>
              <a:rPr lang="it-IT" b="1" dirty="0" smtClean="0"/>
              <a:t>i cui può prendersi visione sul sito aziendale, nella Area Interna alla voce Privacy - link</a:t>
            </a:r>
            <a:r>
              <a:rPr lang="it-IT" b="1" dirty="0"/>
              <a:t>: </a:t>
            </a:r>
            <a:r>
              <a:rPr lang="it-IT" b="1" dirty="0">
                <a:hlinkClick r:id="rId2"/>
              </a:rPr>
              <a:t>https://</a:t>
            </a:r>
            <a:r>
              <a:rPr lang="it-IT" b="1" dirty="0" smtClean="0">
                <a:hlinkClick r:id="rId2"/>
              </a:rPr>
              <a:t>www.ausl.pe.it/Sezione.jsp?idSezione=338</a:t>
            </a:r>
            <a:r>
              <a:rPr lang="it-IT" b="1" dirty="0" smtClean="0"/>
              <a:t>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72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abbreviazioni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GDPR = </a:t>
            </a:r>
            <a:r>
              <a:rPr lang="it-IT" dirty="0" smtClean="0"/>
              <a:t>Regolamento </a:t>
            </a:r>
            <a:r>
              <a:rPr lang="it-IT" dirty="0"/>
              <a:t>UE 679/2016 sulla Protezione dei </a:t>
            </a:r>
            <a:r>
              <a:rPr lang="it-IT" dirty="0" smtClean="0"/>
              <a:t>Dati del 27 aprile 2016, relativo alla protezione delle persone fisiche con riguardo al trattamento dei dati personali, nonché alla libera circolazione di tali dati e che abroga la Direttiva 95/46/CE – Regolamento Generale sulla Protezione dei dati</a:t>
            </a:r>
          </a:p>
          <a:p>
            <a:r>
              <a:rPr lang="it-IT" b="1" dirty="0" smtClean="0"/>
              <a:t>Codice = </a:t>
            </a:r>
            <a:r>
              <a:rPr lang="it-IT" dirty="0" smtClean="0"/>
              <a:t>D</a:t>
            </a:r>
            <a:r>
              <a:rPr lang="it-IT" dirty="0"/>
              <a:t>. </a:t>
            </a:r>
            <a:r>
              <a:rPr lang="it-IT" dirty="0" err="1"/>
              <a:t>Lgs</a:t>
            </a:r>
            <a:r>
              <a:rPr lang="it-IT" dirty="0"/>
              <a:t>. 196/03 Codice in Materia di Protezione dei Dati Personali </a:t>
            </a:r>
            <a:endParaRPr lang="it-IT" dirty="0" smtClean="0"/>
          </a:p>
          <a:p>
            <a:r>
              <a:rPr lang="it-IT" b="1" dirty="0" smtClean="0"/>
              <a:t>«</a:t>
            </a:r>
            <a:r>
              <a:rPr lang="it-IT" b="1" dirty="0"/>
              <a:t>SAT»</a:t>
            </a:r>
            <a:r>
              <a:rPr lang="it-IT" dirty="0"/>
              <a:t>: Soggetto Autorizzato al Trattamento dei dati personali</a:t>
            </a:r>
          </a:p>
          <a:p>
            <a:r>
              <a:rPr lang="it-IT" b="1" dirty="0"/>
              <a:t>«SATD»</a:t>
            </a:r>
            <a:r>
              <a:rPr lang="it-IT" dirty="0"/>
              <a:t>: Soggetto Autorizzato al Trattamento dei dati personali con Delega</a:t>
            </a:r>
          </a:p>
          <a:p>
            <a:r>
              <a:rPr lang="it-IT" b="1" dirty="0" smtClean="0"/>
              <a:t>«</a:t>
            </a:r>
            <a:r>
              <a:rPr lang="it-IT" b="1" dirty="0"/>
              <a:t>UOC»</a:t>
            </a:r>
            <a:r>
              <a:rPr lang="it-IT" dirty="0"/>
              <a:t>: Unità Operativa Complessa</a:t>
            </a:r>
          </a:p>
          <a:p>
            <a:r>
              <a:rPr lang="it-IT" b="1" dirty="0"/>
              <a:t>«UOSD»</a:t>
            </a:r>
            <a:r>
              <a:rPr lang="it-IT" dirty="0"/>
              <a:t>: Unità Operativa Semplice </a:t>
            </a:r>
            <a:r>
              <a:rPr lang="it-IT" dirty="0" smtClean="0"/>
              <a:t>Dipartimentale</a:t>
            </a:r>
          </a:p>
          <a:p>
            <a:r>
              <a:rPr lang="it-IT" dirty="0" smtClean="0"/>
              <a:t>«</a:t>
            </a:r>
            <a:r>
              <a:rPr lang="it-IT" b="1" dirty="0" smtClean="0"/>
              <a:t>D.P.O. – R.P.D</a:t>
            </a:r>
            <a:r>
              <a:rPr lang="it-IT" dirty="0" smtClean="0"/>
              <a:t>.» = Responsabile Protezione dati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92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432262"/>
            <a:ext cx="9875520" cy="1030778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Organigramma aziendale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998172"/>
              </p:ext>
            </p:extLst>
          </p:nvPr>
        </p:nvGraphicFramePr>
        <p:xfrm>
          <a:off x="838200" y="1463040"/>
          <a:ext cx="10515600" cy="471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2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498764"/>
            <a:ext cx="9144000" cy="610986"/>
          </a:xfrm>
        </p:spPr>
        <p:txBody>
          <a:bodyPr>
            <a:noAutofit/>
          </a:bodyPr>
          <a:lstStyle/>
          <a:p>
            <a:r>
              <a:rPr lang="it-IT" sz="3600" dirty="0" smtClean="0"/>
              <a:t>Organigramma aziendale Privacy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036618"/>
            <a:ext cx="9144000" cy="3221182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599475963"/>
              </p:ext>
            </p:extLst>
          </p:nvPr>
        </p:nvGraphicFramePr>
        <p:xfrm>
          <a:off x="1238596" y="1305098"/>
          <a:ext cx="9429404" cy="4879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4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43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definizioni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986741"/>
            <a:ext cx="9144000" cy="4380807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«titolare del trattamento»</a:t>
            </a:r>
            <a:r>
              <a:rPr lang="it-IT" dirty="0"/>
              <a:t>: la persona fisica o giuridica, l'autorità pubblica, il servizio o altro organismo che, singolarmente o insieme ad altri, determina le finalità e i mezzi del trattamento di dati personali; quando le finalità e i mezzi di tale trattamento sono determinati dal diritto dell'Unione o degli Stati membri, il titolare del trattamento o i criteri specifici applicabili alla sua designazione possono essere stabiliti dal diritto dell'Unione o degli Stati membri</a:t>
            </a:r>
            <a:r>
              <a:rPr lang="it-IT" dirty="0" smtClean="0"/>
              <a:t>;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La Asl di Pescara è titolare del trattamento, nella persona del suo legale rappresentante: il Direttore </a:t>
            </a:r>
            <a:r>
              <a:rPr lang="it-IT" dirty="0">
                <a:solidFill>
                  <a:srgbClr val="FF0000"/>
                </a:solidFill>
              </a:rPr>
              <a:t>G</a:t>
            </a:r>
            <a:r>
              <a:rPr lang="it-IT" dirty="0" smtClean="0">
                <a:solidFill>
                  <a:srgbClr val="FF0000"/>
                </a:solidFill>
              </a:rPr>
              <a:t>enerale</a:t>
            </a:r>
            <a:endParaRPr lang="it-IT" dirty="0">
              <a:solidFill>
                <a:srgbClr val="FF0000"/>
              </a:solidFill>
            </a:endParaRP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56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Obblighi del Titolare del trattamento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3084" y="1704109"/>
            <a:ext cx="10242787" cy="4391891"/>
          </a:xfrm>
        </p:spPr>
        <p:txBody>
          <a:bodyPr/>
          <a:lstStyle/>
          <a:p>
            <a:r>
              <a:rPr lang="it-IT" dirty="0" smtClean="0"/>
              <a:t>Obblighi generali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529542" y="2576945"/>
            <a:ext cx="1363287" cy="1255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Rispettare i principi applicabili al trattamento dei dati personali (art. 5)</a:t>
            </a:r>
            <a:endParaRPr lang="it-IT" sz="1400" dirty="0"/>
          </a:p>
        </p:txBody>
      </p:sp>
      <p:sp>
        <p:nvSpPr>
          <p:cNvPr id="6" name="Rettangolo 5"/>
          <p:cNvSpPr/>
          <p:nvPr/>
        </p:nvSpPr>
        <p:spPr>
          <a:xfrm>
            <a:off x="1471354" y="4089862"/>
            <a:ext cx="1421476" cy="1878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 smtClean="0"/>
              <a:t>Accountability</a:t>
            </a:r>
            <a:r>
              <a:rPr lang="it-IT" sz="1400" dirty="0" smtClean="0"/>
              <a:t> – </a:t>
            </a:r>
            <a:r>
              <a:rPr lang="it-IT" sz="1400" dirty="0" err="1" smtClean="0"/>
              <a:t>Dimistrare</a:t>
            </a:r>
            <a:r>
              <a:rPr lang="it-IT" sz="1400" dirty="0" smtClean="0"/>
              <a:t> di aver messo in atto trattamenti conformi al </a:t>
            </a:r>
            <a:r>
              <a:rPr lang="it-IT" sz="1400" dirty="0" err="1" smtClean="0"/>
              <a:t>gdpr</a:t>
            </a:r>
            <a:r>
              <a:rPr lang="it-IT" sz="1400" dirty="0" smtClean="0"/>
              <a:t> (art. 24)</a:t>
            </a:r>
            <a:endParaRPr lang="it-IT" sz="1400" dirty="0"/>
          </a:p>
        </p:txBody>
      </p:sp>
      <p:sp>
        <p:nvSpPr>
          <p:cNvPr id="7" name="Rettangolo 6"/>
          <p:cNvSpPr/>
          <p:nvPr/>
        </p:nvSpPr>
        <p:spPr>
          <a:xfrm>
            <a:off x="3499657" y="2468880"/>
            <a:ext cx="1893795" cy="1620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Rispettare le condizioni di liceità del trattamento dei dati personali (art. 6)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433156" y="4405745"/>
            <a:ext cx="1778924" cy="156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Rispettare i principi do Privacy by Default e Privacy By design (art 25)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760721" y="2468881"/>
            <a:ext cx="1454726" cy="1620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Rispettare le condizioni per la valida prestazione del consenso al trattamento 8artt. 7 e ss.)</a:t>
            </a:r>
            <a:endParaRPr lang="it-IT" sz="1400" dirty="0"/>
          </a:p>
        </p:txBody>
      </p:sp>
      <p:sp>
        <p:nvSpPr>
          <p:cNvPr id="10" name="Rettangolo 9"/>
          <p:cNvSpPr/>
          <p:nvPr/>
        </p:nvSpPr>
        <p:spPr>
          <a:xfrm>
            <a:off x="5752406" y="4405745"/>
            <a:ext cx="1463041" cy="156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Tenere </a:t>
            </a:r>
            <a:r>
              <a:rPr lang="it-IT" dirty="0"/>
              <a:t>il </a:t>
            </a:r>
            <a:r>
              <a:rPr lang="it-IT" dirty="0" err="1"/>
              <a:t>RegisObblighi</a:t>
            </a:r>
            <a:r>
              <a:rPr lang="it-IT" dirty="0"/>
              <a:t> del Titolare del </a:t>
            </a:r>
            <a:r>
              <a:rPr lang="it-IT" dirty="0" err="1"/>
              <a:t>trattamentotro</a:t>
            </a:r>
            <a:r>
              <a:rPr lang="it-IT" dirty="0"/>
              <a:t> </a:t>
            </a:r>
            <a:r>
              <a:rPr lang="it-IT" dirty="0" smtClean="0"/>
              <a:t>delle attività di trattamento (art. 30)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7582715" y="2468880"/>
            <a:ext cx="1303589" cy="1620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Garantire i diritti degli interessati (artt. 12-22)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7582715" y="4405745"/>
            <a:ext cx="1411656" cy="156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Adottare misure di sicurezza tecniche e organizzative adeguate </a:t>
            </a:r>
            <a:r>
              <a:rPr lang="it-IT" dirty="0" smtClean="0"/>
              <a:t>(art. 32)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9326880" y="2468880"/>
            <a:ext cx="1554480" cy="1620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Mettere in atto misure tecniche e organizzative adeguate per garantire trattamenti conformi al GDPR (ART. 24)</a:t>
            </a:r>
            <a:endParaRPr lang="it-IT" sz="1400" dirty="0"/>
          </a:p>
        </p:txBody>
      </p:sp>
      <p:sp>
        <p:nvSpPr>
          <p:cNvPr id="14" name="Rettangolo 13"/>
          <p:cNvSpPr/>
          <p:nvPr/>
        </p:nvSpPr>
        <p:spPr>
          <a:xfrm>
            <a:off x="9326880" y="4405745"/>
            <a:ext cx="1496291" cy="156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Effettuare la </a:t>
            </a:r>
            <a:r>
              <a:rPr lang="it-IT" sz="1400" dirty="0" err="1" smtClean="0"/>
              <a:t>valutazone</a:t>
            </a:r>
            <a:r>
              <a:rPr lang="it-IT" sz="1400" dirty="0" smtClean="0"/>
              <a:t> d’impatto sulla protezione dei dati (art. 35)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63028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Obblighi del Titolare del trattamento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3084" y="1704109"/>
            <a:ext cx="10242787" cy="4391891"/>
          </a:xfrm>
        </p:spPr>
        <p:txBody>
          <a:bodyPr/>
          <a:lstStyle/>
          <a:p>
            <a:r>
              <a:rPr lang="it-IT" dirty="0" smtClean="0"/>
              <a:t>Obblighi da contratto, codici di condotta e responsabilità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980902" y="2236124"/>
            <a:ext cx="1911927" cy="1596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Accordo con eventuali contitolari del trattamento per disciplinare le rispettive responsabilità(art. 26)</a:t>
            </a:r>
            <a:endParaRPr lang="it-IT" sz="1400" dirty="0"/>
          </a:p>
        </p:txBody>
      </p:sp>
      <p:sp>
        <p:nvSpPr>
          <p:cNvPr id="6" name="Rettangolo 5"/>
          <p:cNvSpPr/>
          <p:nvPr/>
        </p:nvSpPr>
        <p:spPr>
          <a:xfrm>
            <a:off x="980902" y="4089862"/>
            <a:ext cx="1911928" cy="1878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 smtClean="0"/>
              <a:t>Accountability</a:t>
            </a:r>
            <a:r>
              <a:rPr lang="it-IT" sz="1400" dirty="0" smtClean="0"/>
              <a:t> – Eventuale adozione di un codice di condotta (art. 40) o meccanismo di certificazione (art. 42)(art. 24)</a:t>
            </a:r>
            <a:endParaRPr lang="it-IT" sz="1400" dirty="0"/>
          </a:p>
        </p:txBody>
      </p:sp>
      <p:sp>
        <p:nvSpPr>
          <p:cNvPr id="7" name="Rettangolo 6"/>
          <p:cNvSpPr/>
          <p:nvPr/>
        </p:nvSpPr>
        <p:spPr>
          <a:xfrm>
            <a:off x="3499657" y="2236124"/>
            <a:ext cx="1893795" cy="1853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Rapporto tra </a:t>
            </a:r>
            <a:r>
              <a:rPr lang="it-IT" sz="1000" dirty="0" err="1" smtClean="0"/>
              <a:t>tipicheconttitolare</a:t>
            </a:r>
            <a:r>
              <a:rPr lang="it-IT" sz="1000" dirty="0" smtClean="0"/>
              <a:t> </a:t>
            </a:r>
            <a:r>
              <a:rPr lang="it-IT" sz="1000" dirty="0"/>
              <a:t>e responsabile disciplinato da contratto o altro atto giuridico o clausole </a:t>
            </a:r>
            <a:r>
              <a:rPr lang="it-IT" sz="1000" dirty="0" err="1" smtClean="0"/>
              <a:t>rattuali</a:t>
            </a:r>
            <a:r>
              <a:rPr lang="it-IT" sz="1000" dirty="0" smtClean="0"/>
              <a:t> </a:t>
            </a:r>
            <a:r>
              <a:rPr lang="it-IT" sz="1200" dirty="0" smtClean="0"/>
              <a:t>tipo (art. 28)</a:t>
            </a:r>
            <a:endParaRPr lang="it-IT" sz="1200" dirty="0"/>
          </a:p>
        </p:txBody>
      </p:sp>
      <p:sp>
        <p:nvSpPr>
          <p:cNvPr id="8" name="Rettangolo 7"/>
          <p:cNvSpPr/>
          <p:nvPr/>
        </p:nvSpPr>
        <p:spPr>
          <a:xfrm>
            <a:off x="3433156" y="4405745"/>
            <a:ext cx="1778924" cy="156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Responsabilità in caso di violazione degli obblighi del GDPR (art. 82)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760720" y="2236124"/>
            <a:ext cx="1687483" cy="1970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Impartire indicazioni e istruzioni al </a:t>
            </a:r>
            <a:r>
              <a:rPr lang="it-IT" sz="1200" dirty="0" err="1" smtClean="0"/>
              <a:t>respponsabile</a:t>
            </a:r>
            <a:r>
              <a:rPr lang="it-IT" sz="1200" dirty="0" smtClean="0"/>
              <a:t> sulla durata, natura e finalità del trattamento, tipo di dati personali e categorie di interessati, obblighi e diritti (artt. 28)</a:t>
            </a:r>
            <a:endParaRPr lang="it-IT" sz="1200" dirty="0"/>
          </a:p>
        </p:txBody>
      </p:sp>
      <p:sp>
        <p:nvSpPr>
          <p:cNvPr id="10" name="Rettangolo 9"/>
          <p:cNvSpPr/>
          <p:nvPr/>
        </p:nvSpPr>
        <p:spPr>
          <a:xfrm>
            <a:off x="5752406" y="4405745"/>
            <a:ext cx="1830309" cy="156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Responsabilità in solido con il responsabile per il risarcimento dei danni all’interessato</a:t>
            </a:r>
          </a:p>
          <a:p>
            <a:pPr algn="ctr"/>
            <a:r>
              <a:rPr lang="it-IT" sz="1200" dirty="0" smtClean="0"/>
              <a:t>(art. 82)</a:t>
            </a:r>
            <a:endParaRPr lang="it-IT" sz="1200" dirty="0"/>
          </a:p>
        </p:txBody>
      </p:sp>
      <p:sp>
        <p:nvSpPr>
          <p:cNvPr id="11" name="Rettangolo 10"/>
          <p:cNvSpPr/>
          <p:nvPr/>
        </p:nvSpPr>
        <p:spPr>
          <a:xfrm>
            <a:off x="7745953" y="2177935"/>
            <a:ext cx="1373109" cy="1911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Impartire istruzioni e indicazione agli addetti che abbiano accesso ai dati personali (art. 29)</a:t>
            </a:r>
            <a:endParaRPr lang="it-IT" sz="1200" dirty="0"/>
          </a:p>
        </p:txBody>
      </p:sp>
      <p:sp>
        <p:nvSpPr>
          <p:cNvPr id="12" name="Rettangolo 11"/>
          <p:cNvSpPr/>
          <p:nvPr/>
        </p:nvSpPr>
        <p:spPr>
          <a:xfrm>
            <a:off x="8886304" y="4405745"/>
            <a:ext cx="1995056" cy="1902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Sanzioni amministrative pecuniarie e altre sanzioni </a:t>
            </a:r>
            <a:r>
              <a:rPr lang="it-IT" sz="1200" dirty="0" smtClean="0"/>
              <a:t>(artt. 83-84)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9567948" y="2468880"/>
            <a:ext cx="1313411" cy="1620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Nomina re il D.P.O. </a:t>
            </a:r>
            <a:r>
              <a:rPr lang="it-IT" sz="1200" dirty="0" smtClean="0"/>
              <a:t>(art. 37)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83589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Obblighi del Titolare del trattamento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3084" y="1704109"/>
            <a:ext cx="10242787" cy="4391891"/>
          </a:xfrm>
        </p:spPr>
        <p:txBody>
          <a:bodyPr/>
          <a:lstStyle/>
          <a:p>
            <a:r>
              <a:rPr lang="it-IT" dirty="0" smtClean="0"/>
              <a:t>Altri obblighi e compiti del titolare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980902" y="2236124"/>
            <a:ext cx="1911927" cy="2876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Designare, ove necessario, un rappresentante nella UE(art. 27)</a:t>
            </a:r>
            <a:endParaRPr lang="it-IT" sz="1400" dirty="0"/>
          </a:p>
        </p:txBody>
      </p:sp>
      <p:sp>
        <p:nvSpPr>
          <p:cNvPr id="7" name="Rettangolo 6"/>
          <p:cNvSpPr/>
          <p:nvPr/>
        </p:nvSpPr>
        <p:spPr>
          <a:xfrm>
            <a:off x="3499657" y="2236124"/>
            <a:ext cx="1893795" cy="2818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Comunicare le violazioni </a:t>
            </a:r>
          </a:p>
          <a:p>
            <a:pPr marL="171450" indent="-171450" algn="ctr">
              <a:buFontTx/>
              <a:buChar char="-"/>
            </a:pPr>
            <a:r>
              <a:rPr lang="it-IT" sz="1200" dirty="0" smtClean="0"/>
              <a:t>all’Autorità garante (art 33)</a:t>
            </a:r>
          </a:p>
          <a:p>
            <a:pPr marL="171450" indent="-171450" algn="ctr">
              <a:buFontTx/>
              <a:buChar char="-"/>
            </a:pPr>
            <a:r>
              <a:rPr lang="it-IT" sz="1200" dirty="0" smtClean="0"/>
              <a:t>- all’interessato(art. 34)</a:t>
            </a:r>
            <a:endParaRPr lang="it-IT" sz="1200" dirty="0"/>
          </a:p>
        </p:txBody>
      </p:sp>
      <p:sp>
        <p:nvSpPr>
          <p:cNvPr id="9" name="Rettangolo 8"/>
          <p:cNvSpPr/>
          <p:nvPr/>
        </p:nvSpPr>
        <p:spPr>
          <a:xfrm>
            <a:off x="5760720" y="2236124"/>
            <a:ext cx="1687483" cy="2818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Procedere alla consultazione preventiva all’Autorità Garante (artt. 36)</a:t>
            </a:r>
            <a:endParaRPr lang="it-IT" sz="1200" dirty="0"/>
          </a:p>
        </p:txBody>
      </p:sp>
      <p:sp>
        <p:nvSpPr>
          <p:cNvPr id="11" name="Rettangolo 10"/>
          <p:cNvSpPr/>
          <p:nvPr/>
        </p:nvSpPr>
        <p:spPr>
          <a:xfrm>
            <a:off x="7745953" y="2177935"/>
            <a:ext cx="1373109" cy="2818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Osservare le condizioni per il trasferimento di dati personali verso Paesi terzi i organizzazioni internazionali (artt. 44 e ss.)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91601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Definizioni - </a:t>
            </a:r>
            <a:r>
              <a:rPr lang="it-IT" b="1" dirty="0"/>
              <a:t>Responsabile Protezione Dati/RPD-D.P.O</a:t>
            </a:r>
            <a:r>
              <a:rPr lang="it-IT" dirty="0"/>
              <a:t>.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i="1" dirty="0" smtClean="0"/>
              <a:t>.</a:t>
            </a:r>
            <a:r>
              <a:rPr lang="it-IT" i="1" dirty="0"/>
              <a:t>Il Responsabile della protezione dei dati è incaricato almeno dei seguenti compiti: </a:t>
            </a: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a)informare </a:t>
            </a:r>
            <a:r>
              <a:rPr lang="it-IT" i="1" dirty="0"/>
              <a:t>e fornire consulenza al Titolare del trattamento </a:t>
            </a:r>
            <a:r>
              <a:rPr lang="it-IT" i="1" dirty="0" smtClean="0"/>
              <a:t>… nonché </a:t>
            </a:r>
            <a:r>
              <a:rPr lang="it-IT" i="1" dirty="0"/>
              <a:t>ai dipendenti che eseguono il trattamento in merito agli obblighi derivanti dal </a:t>
            </a:r>
            <a:r>
              <a:rPr lang="it-IT" i="1" dirty="0" smtClean="0"/>
              <a:t>GDPR nonché </a:t>
            </a:r>
            <a:r>
              <a:rPr lang="it-IT" i="1" dirty="0"/>
              <a:t>da altre disposizioni dell'Unione o degli Stati membri relative alla protezione dei dati; </a:t>
            </a: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b)sorvegliare </a:t>
            </a:r>
            <a:r>
              <a:rPr lang="it-IT" i="1" dirty="0"/>
              <a:t>l'osservanza del GDPR</a:t>
            </a:r>
            <a:r>
              <a:rPr lang="it-IT" i="1" dirty="0" smtClean="0"/>
              <a:t>, </a:t>
            </a:r>
            <a:r>
              <a:rPr lang="it-IT" i="1" dirty="0"/>
              <a:t>di altre disposizioni dell'Unione o degli Stati membri relative alla protezione dei dati nonché delle politiche del Titolare del trattamento </a:t>
            </a:r>
            <a:r>
              <a:rPr lang="it-IT" i="1" dirty="0" smtClean="0"/>
              <a:t>… </a:t>
            </a:r>
            <a:r>
              <a:rPr lang="it-IT" i="1" dirty="0"/>
              <a:t>in materia di protezione dei dati personali, compresi l'attribuzione delle Responsabilità, la sensibilizzazione e la formazione del personale che partecipa ai trattamenti e alle connesse attività di controllo; </a:t>
            </a: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c)fornire</a:t>
            </a:r>
            <a:r>
              <a:rPr lang="it-IT" i="1" dirty="0"/>
              <a:t>, se richiesto, un parere in merito alla valutazione d'impatto sulla protezione dei dati e sorvegliarne lo svolgimento ai sensi dell'articolo 35; </a:t>
            </a: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d)cooperare </a:t>
            </a:r>
            <a:r>
              <a:rPr lang="it-IT" i="1" dirty="0"/>
              <a:t>con l'Autorità di controllo; </a:t>
            </a: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e)fungere </a:t>
            </a:r>
            <a:r>
              <a:rPr lang="it-IT" i="1" dirty="0"/>
              <a:t>da punto di contatto per l'Autorità di controllo per questioni connesse al trattamento, tra cui la consultazione preventiva di cui all'articolo 36, ed effettuare, se del caso, consultazioni relativamente a qualunque altra questione.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7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345</TotalTime>
  <Words>2101</Words>
  <Application>Microsoft Office PowerPoint</Application>
  <PresentationFormat>Widescreen</PresentationFormat>
  <Paragraphs>136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Corbel</vt:lpstr>
      <vt:lpstr>Wingdings</vt:lpstr>
      <vt:lpstr>Base</vt:lpstr>
      <vt:lpstr>Corso di Formazione in materia di trattamento dei dati personali  per i  s.a.t.d. L’organigramma aziendale Privacy Lezione n. 01</vt:lpstr>
      <vt:lpstr>abbreviazioni</vt:lpstr>
      <vt:lpstr>Organigramma aziendale</vt:lpstr>
      <vt:lpstr>Organigramma aziendale Privacy</vt:lpstr>
      <vt:lpstr>definizioni</vt:lpstr>
      <vt:lpstr>Obblighi del Titolare del trattamento</vt:lpstr>
      <vt:lpstr>Obblighi del Titolare del trattamento</vt:lpstr>
      <vt:lpstr>Obblighi del Titolare del trattamento</vt:lpstr>
      <vt:lpstr> Definizioni - Responsabile Protezione Dati/RPD-D.P.O. </vt:lpstr>
      <vt:lpstr> Definizioni - «Ufficio Privacy/Protezione dati»                ½ </vt:lpstr>
      <vt:lpstr>Definizioni - «Ufficio Privacy/Protezione dati» 2/2 </vt:lpstr>
      <vt:lpstr> Definizioni - «SATD»: Soggetto Autorizzato al Trattamento dei dati personali con Delega </vt:lpstr>
      <vt:lpstr>Referente Privacy</vt:lpstr>
      <vt:lpstr>    Definizioni - «SAT»: Soggetto Autorizzato al Trattamento dei dati personali </vt:lpstr>
      <vt:lpstr>Archiviazione dei documenti degli atti di designazione </vt:lpstr>
      <vt:lpstr>Riepilogando…..</vt:lpstr>
      <vt:lpstr>riferimenti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formazione sul trattamento dei dati personali 1° lezione</dc:title>
  <dc:creator>Giovanni Modesti</dc:creator>
  <cp:lastModifiedBy>Giovanni Modesti</cp:lastModifiedBy>
  <cp:revision>85</cp:revision>
  <dcterms:created xsi:type="dcterms:W3CDTF">2021-02-25T15:55:11Z</dcterms:created>
  <dcterms:modified xsi:type="dcterms:W3CDTF">2021-03-11T16:28:43Z</dcterms:modified>
</cp:coreProperties>
</file>